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5113000" cy="21374100"/>
  <p:notesSz cx="6858000" cy="9144000"/>
  <p:embeddedFontLst>
    <p:embeddedFont>
      <p:font typeface="Brother" panose="020B0604020202020204" charset="0"/>
      <p:regular r:id="rId9"/>
    </p:embeddedFont>
    <p:embeddedFont>
      <p:font typeface="Children One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DEC41-BF56-42C4-8980-1135F7C4DE90}" v="2" dt="2025-10-08T16:03:06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9" d="100"/>
          <a:sy n="19" d="100"/>
        </p:scale>
        <p:origin x="2288" y="-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F1C0CFDD-7963-4C2C-89D4-4B2D70AF82F5}"/>
    <pc:docChg chg="custSel modSld">
      <pc:chgData name="Sue Janes" userId="f6d9cbd6-30e4-4c62-930d-4aa7542da166" providerId="ADAL" clId="{F1C0CFDD-7963-4C2C-89D4-4B2D70AF82F5}" dt="2025-10-08T16:03:30.396" v="45" actId="1076"/>
      <pc:docMkLst>
        <pc:docMk/>
      </pc:docMkLst>
      <pc:sldChg chg="modSp mod">
        <pc:chgData name="Sue Janes" userId="f6d9cbd6-30e4-4c62-930d-4aa7542da166" providerId="ADAL" clId="{F1C0CFDD-7963-4C2C-89D4-4B2D70AF82F5}" dt="2025-10-08T16:02:31.142" v="38" actId="20577"/>
        <pc:sldMkLst>
          <pc:docMk/>
          <pc:sldMk cId="0" sldId="256"/>
        </pc:sldMkLst>
        <pc:spChg chg="mod">
          <ac:chgData name="Sue Janes" userId="f6d9cbd6-30e4-4c62-930d-4aa7542da166" providerId="ADAL" clId="{F1C0CFDD-7963-4C2C-89D4-4B2D70AF82F5}" dt="2025-10-08T16:02:31.142" v="38" actId="2057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Sue Janes" userId="f6d9cbd6-30e4-4c62-930d-4aa7542da166" providerId="ADAL" clId="{F1C0CFDD-7963-4C2C-89D4-4B2D70AF82F5}" dt="2025-10-08T15:33:17.947" v="1" actId="1076"/>
          <ac:spMkLst>
            <pc:docMk/>
            <pc:sldMk cId="0" sldId="256"/>
            <ac:spMk id="17" creationId="{00000000-0000-0000-0000-000000000000}"/>
          </ac:spMkLst>
        </pc:spChg>
      </pc:sldChg>
      <pc:sldChg chg="modSp mod">
        <pc:chgData name="Sue Janes" userId="f6d9cbd6-30e4-4c62-930d-4aa7542da166" providerId="ADAL" clId="{F1C0CFDD-7963-4C2C-89D4-4B2D70AF82F5}" dt="2025-10-08T16:03:30.396" v="45" actId="1076"/>
        <pc:sldMkLst>
          <pc:docMk/>
          <pc:sldMk cId="0" sldId="257"/>
        </pc:sldMkLst>
        <pc:spChg chg="mod">
          <ac:chgData name="Sue Janes" userId="f6d9cbd6-30e4-4c62-930d-4aa7542da166" providerId="ADAL" clId="{F1C0CFDD-7963-4C2C-89D4-4B2D70AF82F5}" dt="2025-10-08T16:03:30.396" v="45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Sue Janes" userId="f6d9cbd6-30e4-4c62-930d-4aa7542da166" providerId="ADAL" clId="{F1C0CFDD-7963-4C2C-89D4-4B2D70AF82F5}" dt="2025-10-08T16:03:18.536" v="44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Sue Janes" userId="f6d9cbd6-30e4-4c62-930d-4aa7542da166" providerId="ADAL" clId="{F1C0CFDD-7963-4C2C-89D4-4B2D70AF82F5}" dt="2025-10-08T16:03:14.606" v="43" actId="1076"/>
          <ac:spMkLst>
            <pc:docMk/>
            <pc:sldMk cId="0" sldId="257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132000" y="313200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15120000"/>
                </a:moveTo>
                <a:lnTo>
                  <a:pt x="0" y="0"/>
                </a:ln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close/>
              </a:path>
            </a:pathLst>
          </a:custGeom>
          <a:blipFill>
            <a:blip r:embed="rId2"/>
            <a:stretch>
              <a:fillRect l="-4078" r="-407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988582" y="8708389"/>
            <a:ext cx="3977164" cy="3967221"/>
          </a:xfrm>
          <a:custGeom>
            <a:avLst/>
            <a:gdLst/>
            <a:ahLst/>
            <a:cxnLst/>
            <a:rect l="l" t="t" r="r" b="b"/>
            <a:pathLst>
              <a:path w="3977164" h="3967221">
                <a:moveTo>
                  <a:pt x="0" y="0"/>
                </a:moveTo>
                <a:lnTo>
                  <a:pt x="3977164" y="0"/>
                </a:lnTo>
                <a:lnTo>
                  <a:pt x="3977164" y="3967222"/>
                </a:lnTo>
                <a:lnTo>
                  <a:pt x="0" y="3967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238196" y="12324069"/>
            <a:ext cx="3034771" cy="3027184"/>
          </a:xfrm>
          <a:custGeom>
            <a:avLst/>
            <a:gdLst/>
            <a:ahLst/>
            <a:cxnLst/>
            <a:rect l="l" t="t" r="r" b="b"/>
            <a:pathLst>
              <a:path w="3034771" h="3027184">
                <a:moveTo>
                  <a:pt x="0" y="0"/>
                </a:moveTo>
                <a:lnTo>
                  <a:pt x="3034771" y="0"/>
                </a:lnTo>
                <a:lnTo>
                  <a:pt x="3034771" y="3027184"/>
                </a:lnTo>
                <a:lnTo>
                  <a:pt x="0" y="3027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575543" y="-815401"/>
            <a:ext cx="3855381" cy="3715623"/>
          </a:xfrm>
          <a:custGeom>
            <a:avLst/>
            <a:gdLst/>
            <a:ahLst/>
            <a:cxnLst/>
            <a:rect l="l" t="t" r="r" b="b"/>
            <a:pathLst>
              <a:path w="3855381" h="3715623">
                <a:moveTo>
                  <a:pt x="0" y="0"/>
                </a:moveTo>
                <a:lnTo>
                  <a:pt x="3855381" y="0"/>
                </a:lnTo>
                <a:lnTo>
                  <a:pt x="3855381" y="3715623"/>
                </a:lnTo>
                <a:lnTo>
                  <a:pt x="0" y="37156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46593" y="-3969217"/>
            <a:ext cx="12128950" cy="9718321"/>
          </a:xfrm>
          <a:custGeom>
            <a:avLst/>
            <a:gdLst/>
            <a:ahLst/>
            <a:cxnLst/>
            <a:rect l="l" t="t" r="r" b="b"/>
            <a:pathLst>
              <a:path w="12128950" h="9718321">
                <a:moveTo>
                  <a:pt x="0" y="0"/>
                </a:moveTo>
                <a:lnTo>
                  <a:pt x="12128950" y="0"/>
                </a:lnTo>
                <a:lnTo>
                  <a:pt x="12128950" y="9718321"/>
                </a:lnTo>
                <a:lnTo>
                  <a:pt x="0" y="97183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575030" y="13396266"/>
            <a:ext cx="6789156" cy="255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Brother"/>
                <a:ea typeface="Brother"/>
                <a:cs typeface="Brother"/>
                <a:sym typeface="Brother"/>
              </a:rPr>
              <a:t>On the Side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peas and sweetcorn</a:t>
            </a:r>
          </a:p>
        </p:txBody>
      </p:sp>
      <p:sp>
        <p:nvSpPr>
          <p:cNvPr id="8" name="Freeform 8"/>
          <p:cNvSpPr/>
          <p:nvPr/>
        </p:nvSpPr>
        <p:spPr>
          <a:xfrm>
            <a:off x="13954091" y="8080699"/>
            <a:ext cx="1602980" cy="1778619"/>
          </a:xfrm>
          <a:custGeom>
            <a:avLst/>
            <a:gdLst/>
            <a:ahLst/>
            <a:cxnLst/>
            <a:rect l="l" t="t" r="r" b="b"/>
            <a:pathLst>
              <a:path w="1602980" h="1778619">
                <a:moveTo>
                  <a:pt x="0" y="0"/>
                </a:moveTo>
                <a:lnTo>
                  <a:pt x="1602980" y="0"/>
                </a:lnTo>
                <a:lnTo>
                  <a:pt x="1602980" y="1778619"/>
                </a:lnTo>
                <a:lnTo>
                  <a:pt x="0" y="1778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496893">
            <a:off x="6513391" y="17856965"/>
            <a:ext cx="18087361" cy="7054071"/>
          </a:xfrm>
          <a:custGeom>
            <a:avLst/>
            <a:gdLst/>
            <a:ahLst/>
            <a:cxnLst/>
            <a:rect l="l" t="t" r="r" b="b"/>
            <a:pathLst>
              <a:path w="18087361" h="7054071">
                <a:moveTo>
                  <a:pt x="0" y="0"/>
                </a:moveTo>
                <a:lnTo>
                  <a:pt x="18087361" y="0"/>
                </a:lnTo>
                <a:lnTo>
                  <a:pt x="18087361" y="7054070"/>
                </a:lnTo>
                <a:lnTo>
                  <a:pt x="0" y="7054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685216" y="16488710"/>
            <a:ext cx="4871855" cy="6347694"/>
          </a:xfrm>
          <a:custGeom>
            <a:avLst/>
            <a:gdLst/>
            <a:ahLst/>
            <a:cxnLst/>
            <a:rect l="l" t="t" r="r" b="b"/>
            <a:pathLst>
              <a:path w="4871855" h="6347694">
                <a:moveTo>
                  <a:pt x="0" y="0"/>
                </a:moveTo>
                <a:lnTo>
                  <a:pt x="4871855" y="0"/>
                </a:lnTo>
                <a:lnTo>
                  <a:pt x="4871855" y="6347694"/>
                </a:lnTo>
                <a:lnTo>
                  <a:pt x="0" y="6347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-1763359" y="-2763577"/>
            <a:ext cx="13800861" cy="11471966"/>
          </a:xfrm>
          <a:custGeom>
            <a:avLst/>
            <a:gdLst/>
            <a:ahLst/>
            <a:cxnLst/>
            <a:rect l="l" t="t" r="r" b="b"/>
            <a:pathLst>
              <a:path w="13800861" h="11471966">
                <a:moveTo>
                  <a:pt x="0" y="0"/>
                </a:moveTo>
                <a:lnTo>
                  <a:pt x="13800861" y="0"/>
                </a:lnTo>
                <a:lnTo>
                  <a:pt x="13800861" y="11471966"/>
                </a:lnTo>
                <a:lnTo>
                  <a:pt x="0" y="114719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364186" y="53129"/>
            <a:ext cx="3827814" cy="4853013"/>
          </a:xfrm>
          <a:custGeom>
            <a:avLst/>
            <a:gdLst/>
            <a:ahLst/>
            <a:cxnLst/>
            <a:rect l="l" t="t" r="r" b="b"/>
            <a:pathLst>
              <a:path w="3827814" h="4853013">
                <a:moveTo>
                  <a:pt x="0" y="0"/>
                </a:moveTo>
                <a:lnTo>
                  <a:pt x="3827814" y="0"/>
                </a:lnTo>
                <a:lnTo>
                  <a:pt x="3827814" y="4853013"/>
                </a:lnTo>
                <a:lnTo>
                  <a:pt x="0" y="48530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4095748">
            <a:off x="-2665812" y="14171045"/>
            <a:ext cx="6224810" cy="6002223"/>
          </a:xfrm>
          <a:custGeom>
            <a:avLst/>
            <a:gdLst/>
            <a:ahLst/>
            <a:cxnLst/>
            <a:rect l="l" t="t" r="r" b="b"/>
            <a:pathLst>
              <a:path w="6224810" h="6002223">
                <a:moveTo>
                  <a:pt x="0" y="0"/>
                </a:moveTo>
                <a:lnTo>
                  <a:pt x="6224810" y="0"/>
                </a:lnTo>
                <a:lnTo>
                  <a:pt x="6224810" y="6002223"/>
                </a:lnTo>
                <a:lnTo>
                  <a:pt x="0" y="60022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80000"/>
            </a:blip>
            <a:stretch>
              <a:fillRect t="-1530" b="-153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-616440" y="206112"/>
            <a:ext cx="13191982" cy="22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8"/>
              </a:lnSpc>
              <a:spcBef>
                <a:spcPct val="0"/>
              </a:spcBef>
            </a:pPr>
            <a:r>
              <a:rPr lang="en-US" sz="13284">
                <a:solidFill>
                  <a:srgbClr val="183BB0"/>
                </a:solidFill>
                <a:latin typeface="Brother"/>
                <a:ea typeface="Brother"/>
                <a:cs typeface="Brother"/>
                <a:sym typeface="Brother"/>
              </a:rPr>
              <a:t>Bonfire Night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8952" y="1939975"/>
            <a:ext cx="10765007" cy="185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6"/>
              </a:lnSpc>
              <a:spcBef>
                <a:spcPct val="0"/>
              </a:spcBef>
            </a:pPr>
            <a:r>
              <a:rPr lang="en-US" sz="10840">
                <a:solidFill>
                  <a:srgbClr val="2A7464"/>
                </a:solidFill>
                <a:latin typeface="Brother"/>
                <a:ea typeface="Brother"/>
                <a:cs typeface="Brother"/>
                <a:sym typeface="Brother"/>
              </a:rPr>
              <a:t>5th November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65609" y="8438159"/>
            <a:ext cx="8988333" cy="6207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2A7464"/>
                </a:solidFill>
                <a:latin typeface="Brother"/>
                <a:ea typeface="Brother"/>
                <a:cs typeface="Brother"/>
                <a:sym typeface="Brother"/>
              </a:rPr>
              <a:t>Option 2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Firecracker Veggie </a:t>
            </a:r>
            <a:r>
              <a:rPr lang="en-US" sz="6500" dirty="0" err="1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chilli</a:t>
            </a:r>
            <a:endParaRPr lang="en-US" sz="6500" dirty="0">
              <a:solidFill>
                <a:srgbClr val="000000"/>
              </a:solidFill>
              <a:latin typeface="Children One"/>
              <a:ea typeface="Children One"/>
              <a:cs typeface="Children One"/>
              <a:sym typeface="Children One"/>
            </a:endParaRP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9000" dirty="0">
                <a:solidFill>
                  <a:srgbClr val="FF6B21"/>
                </a:solidFill>
                <a:latin typeface="Brother"/>
                <a:ea typeface="Brother"/>
                <a:cs typeface="Brother"/>
                <a:sym typeface="Brother"/>
              </a:rPr>
              <a:t>Option 3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Jacket Potato with Filling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endParaRPr lang="en-US" sz="6500" dirty="0">
              <a:solidFill>
                <a:srgbClr val="000000"/>
              </a:solidFill>
              <a:latin typeface="Children One"/>
              <a:ea typeface="Children One"/>
              <a:cs typeface="Children One"/>
              <a:sym typeface="Children On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752065" y="5539386"/>
            <a:ext cx="8891102" cy="272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FF6B21"/>
                </a:solidFill>
                <a:latin typeface="Brother"/>
                <a:ea typeface="Brother"/>
                <a:cs typeface="Brother"/>
                <a:sym typeface="Brother"/>
              </a:rPr>
              <a:t>Option 1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Bonfire Bangers and Mash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47102" y="16317260"/>
            <a:ext cx="7594785" cy="3879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7936FE"/>
                </a:solidFill>
                <a:latin typeface="Brother"/>
                <a:ea typeface="Brother"/>
                <a:cs typeface="Brother"/>
                <a:sym typeface="Brother"/>
              </a:rPr>
              <a:t>Desserts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Campfire chocolate crispy cake</a:t>
            </a:r>
          </a:p>
        </p:txBody>
      </p:sp>
      <p:sp>
        <p:nvSpPr>
          <p:cNvPr id="19" name="Freeform 19"/>
          <p:cNvSpPr/>
          <p:nvPr/>
        </p:nvSpPr>
        <p:spPr>
          <a:xfrm>
            <a:off x="216000" y="20095824"/>
            <a:ext cx="2433879" cy="1078892"/>
          </a:xfrm>
          <a:custGeom>
            <a:avLst/>
            <a:gdLst/>
            <a:ahLst/>
            <a:cxnLst/>
            <a:rect l="l" t="t" r="r" b="b"/>
            <a:pathLst>
              <a:path w="2433879" h="1078892">
                <a:moveTo>
                  <a:pt x="0" y="0"/>
                </a:moveTo>
                <a:lnTo>
                  <a:pt x="2433879" y="0"/>
                </a:lnTo>
                <a:lnTo>
                  <a:pt x="2433879" y="1078892"/>
                </a:lnTo>
                <a:lnTo>
                  <a:pt x="0" y="107889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132000" y="313200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15120000"/>
                </a:moveTo>
                <a:lnTo>
                  <a:pt x="0" y="0"/>
                </a:ln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close/>
              </a:path>
            </a:pathLst>
          </a:custGeom>
          <a:blipFill>
            <a:blip r:embed="rId2"/>
            <a:stretch>
              <a:fillRect l="-4078" r="-407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988582" y="8708389"/>
            <a:ext cx="3977164" cy="3967221"/>
          </a:xfrm>
          <a:custGeom>
            <a:avLst/>
            <a:gdLst/>
            <a:ahLst/>
            <a:cxnLst/>
            <a:rect l="l" t="t" r="r" b="b"/>
            <a:pathLst>
              <a:path w="3977164" h="3967221">
                <a:moveTo>
                  <a:pt x="0" y="0"/>
                </a:moveTo>
                <a:lnTo>
                  <a:pt x="3977164" y="0"/>
                </a:lnTo>
                <a:lnTo>
                  <a:pt x="3977164" y="3967222"/>
                </a:lnTo>
                <a:lnTo>
                  <a:pt x="0" y="3967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238196" y="12324069"/>
            <a:ext cx="3034771" cy="3027184"/>
          </a:xfrm>
          <a:custGeom>
            <a:avLst/>
            <a:gdLst/>
            <a:ahLst/>
            <a:cxnLst/>
            <a:rect l="l" t="t" r="r" b="b"/>
            <a:pathLst>
              <a:path w="3034771" h="3027184">
                <a:moveTo>
                  <a:pt x="0" y="0"/>
                </a:moveTo>
                <a:lnTo>
                  <a:pt x="3034771" y="0"/>
                </a:lnTo>
                <a:lnTo>
                  <a:pt x="3034771" y="3027184"/>
                </a:lnTo>
                <a:lnTo>
                  <a:pt x="0" y="3027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575543" y="-815401"/>
            <a:ext cx="3855381" cy="3715623"/>
          </a:xfrm>
          <a:custGeom>
            <a:avLst/>
            <a:gdLst/>
            <a:ahLst/>
            <a:cxnLst/>
            <a:rect l="l" t="t" r="r" b="b"/>
            <a:pathLst>
              <a:path w="3855381" h="3715623">
                <a:moveTo>
                  <a:pt x="0" y="0"/>
                </a:moveTo>
                <a:lnTo>
                  <a:pt x="3855381" y="0"/>
                </a:lnTo>
                <a:lnTo>
                  <a:pt x="3855381" y="3715623"/>
                </a:lnTo>
                <a:lnTo>
                  <a:pt x="0" y="37156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46593" y="-3969217"/>
            <a:ext cx="12128950" cy="9718321"/>
          </a:xfrm>
          <a:custGeom>
            <a:avLst/>
            <a:gdLst/>
            <a:ahLst/>
            <a:cxnLst/>
            <a:rect l="l" t="t" r="r" b="b"/>
            <a:pathLst>
              <a:path w="12128950" h="9718321">
                <a:moveTo>
                  <a:pt x="0" y="0"/>
                </a:moveTo>
                <a:lnTo>
                  <a:pt x="12128950" y="0"/>
                </a:lnTo>
                <a:lnTo>
                  <a:pt x="12128950" y="9718321"/>
                </a:lnTo>
                <a:lnTo>
                  <a:pt x="0" y="97183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387333" y="14118616"/>
            <a:ext cx="9928203" cy="255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Brother"/>
                <a:ea typeface="Brother"/>
                <a:cs typeface="Brother"/>
                <a:sym typeface="Brother"/>
              </a:rPr>
              <a:t>On the Side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SD18 peas and SD19 sweetcorn</a:t>
            </a:r>
          </a:p>
        </p:txBody>
      </p:sp>
      <p:sp>
        <p:nvSpPr>
          <p:cNvPr id="8" name="Freeform 8"/>
          <p:cNvSpPr/>
          <p:nvPr/>
        </p:nvSpPr>
        <p:spPr>
          <a:xfrm>
            <a:off x="13954091" y="8080699"/>
            <a:ext cx="1602980" cy="1778619"/>
          </a:xfrm>
          <a:custGeom>
            <a:avLst/>
            <a:gdLst/>
            <a:ahLst/>
            <a:cxnLst/>
            <a:rect l="l" t="t" r="r" b="b"/>
            <a:pathLst>
              <a:path w="1602980" h="1778619">
                <a:moveTo>
                  <a:pt x="0" y="0"/>
                </a:moveTo>
                <a:lnTo>
                  <a:pt x="1602980" y="0"/>
                </a:lnTo>
                <a:lnTo>
                  <a:pt x="1602980" y="1778619"/>
                </a:lnTo>
                <a:lnTo>
                  <a:pt x="0" y="1778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496893">
            <a:off x="6513391" y="17856965"/>
            <a:ext cx="18087361" cy="7054071"/>
          </a:xfrm>
          <a:custGeom>
            <a:avLst/>
            <a:gdLst/>
            <a:ahLst/>
            <a:cxnLst/>
            <a:rect l="l" t="t" r="r" b="b"/>
            <a:pathLst>
              <a:path w="18087361" h="7054071">
                <a:moveTo>
                  <a:pt x="0" y="0"/>
                </a:moveTo>
                <a:lnTo>
                  <a:pt x="18087361" y="0"/>
                </a:lnTo>
                <a:lnTo>
                  <a:pt x="18087361" y="7054070"/>
                </a:lnTo>
                <a:lnTo>
                  <a:pt x="0" y="7054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685216" y="16488710"/>
            <a:ext cx="4871855" cy="6347694"/>
          </a:xfrm>
          <a:custGeom>
            <a:avLst/>
            <a:gdLst/>
            <a:ahLst/>
            <a:cxnLst/>
            <a:rect l="l" t="t" r="r" b="b"/>
            <a:pathLst>
              <a:path w="4871855" h="6347694">
                <a:moveTo>
                  <a:pt x="0" y="0"/>
                </a:moveTo>
                <a:lnTo>
                  <a:pt x="4871855" y="0"/>
                </a:lnTo>
                <a:lnTo>
                  <a:pt x="4871855" y="6347694"/>
                </a:lnTo>
                <a:lnTo>
                  <a:pt x="0" y="6347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-1763359" y="-2763577"/>
            <a:ext cx="13800861" cy="11471966"/>
          </a:xfrm>
          <a:custGeom>
            <a:avLst/>
            <a:gdLst/>
            <a:ahLst/>
            <a:cxnLst/>
            <a:rect l="l" t="t" r="r" b="b"/>
            <a:pathLst>
              <a:path w="13800861" h="11471966">
                <a:moveTo>
                  <a:pt x="0" y="0"/>
                </a:moveTo>
                <a:lnTo>
                  <a:pt x="13800861" y="0"/>
                </a:lnTo>
                <a:lnTo>
                  <a:pt x="13800861" y="11471966"/>
                </a:lnTo>
                <a:lnTo>
                  <a:pt x="0" y="114719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364186" y="53129"/>
            <a:ext cx="3827814" cy="4853013"/>
          </a:xfrm>
          <a:custGeom>
            <a:avLst/>
            <a:gdLst/>
            <a:ahLst/>
            <a:cxnLst/>
            <a:rect l="l" t="t" r="r" b="b"/>
            <a:pathLst>
              <a:path w="3827814" h="4853013">
                <a:moveTo>
                  <a:pt x="0" y="0"/>
                </a:moveTo>
                <a:lnTo>
                  <a:pt x="3827814" y="0"/>
                </a:lnTo>
                <a:lnTo>
                  <a:pt x="3827814" y="4853013"/>
                </a:lnTo>
                <a:lnTo>
                  <a:pt x="0" y="48530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4095748">
            <a:off x="-2665812" y="14171045"/>
            <a:ext cx="6224810" cy="6002223"/>
          </a:xfrm>
          <a:custGeom>
            <a:avLst/>
            <a:gdLst/>
            <a:ahLst/>
            <a:cxnLst/>
            <a:rect l="l" t="t" r="r" b="b"/>
            <a:pathLst>
              <a:path w="6224810" h="6002223">
                <a:moveTo>
                  <a:pt x="0" y="0"/>
                </a:moveTo>
                <a:lnTo>
                  <a:pt x="6224810" y="0"/>
                </a:lnTo>
                <a:lnTo>
                  <a:pt x="6224810" y="6002223"/>
                </a:lnTo>
                <a:lnTo>
                  <a:pt x="0" y="60022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80000"/>
            </a:blip>
            <a:stretch>
              <a:fillRect t="-1530" b="-153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-616440" y="206112"/>
            <a:ext cx="13191982" cy="22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8"/>
              </a:lnSpc>
              <a:spcBef>
                <a:spcPct val="0"/>
              </a:spcBef>
            </a:pPr>
            <a:r>
              <a:rPr lang="en-US" sz="13284">
                <a:solidFill>
                  <a:srgbClr val="183BB0"/>
                </a:solidFill>
                <a:latin typeface="Brother"/>
                <a:ea typeface="Brother"/>
                <a:cs typeface="Brother"/>
                <a:sym typeface="Brother"/>
              </a:rPr>
              <a:t>Bonfire Night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8952" y="1939975"/>
            <a:ext cx="10765007" cy="185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6"/>
              </a:lnSpc>
              <a:spcBef>
                <a:spcPct val="0"/>
              </a:spcBef>
            </a:pPr>
            <a:r>
              <a:rPr lang="en-US" sz="10840">
                <a:solidFill>
                  <a:srgbClr val="2A7464"/>
                </a:solidFill>
                <a:latin typeface="Brother"/>
                <a:ea typeface="Brother"/>
                <a:cs typeface="Brother"/>
                <a:sym typeface="Brother"/>
              </a:rPr>
              <a:t>5th November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87333" y="7875831"/>
            <a:ext cx="9485318" cy="737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2A7464"/>
                </a:solidFill>
                <a:latin typeface="Brother"/>
                <a:ea typeface="Brother"/>
                <a:cs typeface="Brother"/>
                <a:sym typeface="Brother"/>
              </a:rPr>
              <a:t>Option 2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V239 Firecracker Veggie </a:t>
            </a:r>
            <a:r>
              <a:rPr lang="en-US" sz="6500" dirty="0" err="1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chilli</a:t>
            </a: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 WITH SD84 RICE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9000" dirty="0">
                <a:solidFill>
                  <a:srgbClr val="FF6B21"/>
                </a:solidFill>
                <a:latin typeface="Brother"/>
                <a:ea typeface="Brother"/>
                <a:cs typeface="Brother"/>
                <a:sym typeface="Brother"/>
              </a:rPr>
              <a:t>Option 3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Jacket Potato with Filling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20596" y="5276343"/>
            <a:ext cx="10818792" cy="272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FF6B21"/>
                </a:solidFill>
                <a:latin typeface="Brother"/>
                <a:ea typeface="Brother"/>
                <a:cs typeface="Brother"/>
                <a:sym typeface="Brother"/>
              </a:rPr>
              <a:t>Option 1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dirty="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P3 Bonfire Bangers and SD1 Mash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47102" y="16419662"/>
            <a:ext cx="7594785" cy="3879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7936FE"/>
                </a:solidFill>
                <a:latin typeface="Brother"/>
                <a:ea typeface="Brother"/>
                <a:cs typeface="Brother"/>
                <a:sym typeface="Brother"/>
              </a:rPr>
              <a:t>Desserts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TD25 Campfire chocolate crispy cake</a:t>
            </a:r>
          </a:p>
        </p:txBody>
      </p:sp>
      <p:sp>
        <p:nvSpPr>
          <p:cNvPr id="19" name="Freeform 19"/>
          <p:cNvSpPr/>
          <p:nvPr/>
        </p:nvSpPr>
        <p:spPr>
          <a:xfrm>
            <a:off x="216000" y="20095824"/>
            <a:ext cx="2433879" cy="1078892"/>
          </a:xfrm>
          <a:custGeom>
            <a:avLst/>
            <a:gdLst/>
            <a:ahLst/>
            <a:cxnLst/>
            <a:rect l="l" t="t" r="r" b="b"/>
            <a:pathLst>
              <a:path w="2433879" h="1078892">
                <a:moveTo>
                  <a:pt x="0" y="0"/>
                </a:moveTo>
                <a:lnTo>
                  <a:pt x="2433879" y="0"/>
                </a:lnTo>
                <a:lnTo>
                  <a:pt x="2433879" y="1078892"/>
                </a:lnTo>
                <a:lnTo>
                  <a:pt x="0" y="107889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132000" y="313200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15120000"/>
                </a:moveTo>
                <a:lnTo>
                  <a:pt x="0" y="0"/>
                </a:ln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close/>
              </a:path>
            </a:pathLst>
          </a:custGeom>
          <a:blipFill>
            <a:blip r:embed="rId2"/>
            <a:stretch>
              <a:fillRect l="-4078" r="-407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2956093" y="6475257"/>
            <a:ext cx="3977164" cy="3967221"/>
          </a:xfrm>
          <a:custGeom>
            <a:avLst/>
            <a:gdLst/>
            <a:ahLst/>
            <a:cxnLst/>
            <a:rect l="l" t="t" r="r" b="b"/>
            <a:pathLst>
              <a:path w="3977164" h="3967221">
                <a:moveTo>
                  <a:pt x="0" y="0"/>
                </a:moveTo>
                <a:lnTo>
                  <a:pt x="3977164" y="0"/>
                </a:lnTo>
                <a:lnTo>
                  <a:pt x="3977164" y="3967222"/>
                </a:lnTo>
                <a:lnTo>
                  <a:pt x="0" y="3967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602614" y="15077520"/>
            <a:ext cx="3034771" cy="3027184"/>
          </a:xfrm>
          <a:custGeom>
            <a:avLst/>
            <a:gdLst/>
            <a:ahLst/>
            <a:cxnLst/>
            <a:rect l="l" t="t" r="r" b="b"/>
            <a:pathLst>
              <a:path w="3034771" h="3027184">
                <a:moveTo>
                  <a:pt x="0" y="0"/>
                </a:moveTo>
                <a:lnTo>
                  <a:pt x="3034772" y="0"/>
                </a:lnTo>
                <a:lnTo>
                  <a:pt x="3034772" y="3027185"/>
                </a:lnTo>
                <a:lnTo>
                  <a:pt x="0" y="30271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2575543" y="-815401"/>
            <a:ext cx="3855381" cy="3715623"/>
          </a:xfrm>
          <a:custGeom>
            <a:avLst/>
            <a:gdLst/>
            <a:ahLst/>
            <a:cxnLst/>
            <a:rect l="l" t="t" r="r" b="b"/>
            <a:pathLst>
              <a:path w="3855381" h="3715623">
                <a:moveTo>
                  <a:pt x="0" y="0"/>
                </a:moveTo>
                <a:lnTo>
                  <a:pt x="3855381" y="0"/>
                </a:lnTo>
                <a:lnTo>
                  <a:pt x="3855381" y="3715623"/>
                </a:lnTo>
                <a:lnTo>
                  <a:pt x="0" y="37156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46593" y="-4028349"/>
            <a:ext cx="12128950" cy="9718321"/>
          </a:xfrm>
          <a:custGeom>
            <a:avLst/>
            <a:gdLst/>
            <a:ahLst/>
            <a:cxnLst/>
            <a:rect l="l" t="t" r="r" b="b"/>
            <a:pathLst>
              <a:path w="12128950" h="9718321">
                <a:moveTo>
                  <a:pt x="0" y="0"/>
                </a:moveTo>
                <a:lnTo>
                  <a:pt x="12128950" y="0"/>
                </a:lnTo>
                <a:lnTo>
                  <a:pt x="12128950" y="9718321"/>
                </a:lnTo>
                <a:lnTo>
                  <a:pt x="0" y="97183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517020" y="10269864"/>
            <a:ext cx="1602980" cy="1778619"/>
          </a:xfrm>
          <a:custGeom>
            <a:avLst/>
            <a:gdLst/>
            <a:ahLst/>
            <a:cxnLst/>
            <a:rect l="l" t="t" r="r" b="b"/>
            <a:pathLst>
              <a:path w="1602980" h="1778619">
                <a:moveTo>
                  <a:pt x="0" y="0"/>
                </a:moveTo>
                <a:lnTo>
                  <a:pt x="1602980" y="0"/>
                </a:lnTo>
                <a:lnTo>
                  <a:pt x="1602980" y="1778619"/>
                </a:lnTo>
                <a:lnTo>
                  <a:pt x="0" y="17786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496893">
            <a:off x="6513391" y="17856965"/>
            <a:ext cx="18087361" cy="7054071"/>
          </a:xfrm>
          <a:custGeom>
            <a:avLst/>
            <a:gdLst/>
            <a:ahLst/>
            <a:cxnLst/>
            <a:rect l="l" t="t" r="r" b="b"/>
            <a:pathLst>
              <a:path w="18087361" h="7054071">
                <a:moveTo>
                  <a:pt x="0" y="0"/>
                </a:moveTo>
                <a:lnTo>
                  <a:pt x="18087361" y="0"/>
                </a:lnTo>
                <a:lnTo>
                  <a:pt x="18087361" y="7054070"/>
                </a:lnTo>
                <a:lnTo>
                  <a:pt x="0" y="7054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9889172" y="16300967"/>
            <a:ext cx="4429338" cy="5771124"/>
          </a:xfrm>
          <a:custGeom>
            <a:avLst/>
            <a:gdLst/>
            <a:ahLst/>
            <a:cxnLst/>
            <a:rect l="l" t="t" r="r" b="b"/>
            <a:pathLst>
              <a:path w="4429338" h="5771124">
                <a:moveTo>
                  <a:pt x="0" y="0"/>
                </a:moveTo>
                <a:lnTo>
                  <a:pt x="4429338" y="0"/>
                </a:lnTo>
                <a:lnTo>
                  <a:pt x="4429338" y="5771125"/>
                </a:lnTo>
                <a:lnTo>
                  <a:pt x="0" y="57711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-1841692" y="-4905172"/>
            <a:ext cx="13800861" cy="11471966"/>
          </a:xfrm>
          <a:custGeom>
            <a:avLst/>
            <a:gdLst/>
            <a:ahLst/>
            <a:cxnLst/>
            <a:rect l="l" t="t" r="r" b="b"/>
            <a:pathLst>
              <a:path w="13800861" h="11471966">
                <a:moveTo>
                  <a:pt x="0" y="0"/>
                </a:moveTo>
                <a:lnTo>
                  <a:pt x="13800861" y="0"/>
                </a:lnTo>
                <a:lnTo>
                  <a:pt x="13800861" y="11471966"/>
                </a:lnTo>
                <a:lnTo>
                  <a:pt x="0" y="1147196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364186" y="53129"/>
            <a:ext cx="3827814" cy="4853013"/>
          </a:xfrm>
          <a:custGeom>
            <a:avLst/>
            <a:gdLst/>
            <a:ahLst/>
            <a:cxnLst/>
            <a:rect l="l" t="t" r="r" b="b"/>
            <a:pathLst>
              <a:path w="3827814" h="4853013">
                <a:moveTo>
                  <a:pt x="0" y="0"/>
                </a:moveTo>
                <a:lnTo>
                  <a:pt x="3827814" y="0"/>
                </a:lnTo>
                <a:lnTo>
                  <a:pt x="3827814" y="4853013"/>
                </a:lnTo>
                <a:lnTo>
                  <a:pt x="0" y="48530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4095748">
            <a:off x="-2665812" y="14839109"/>
            <a:ext cx="6224810" cy="6002223"/>
          </a:xfrm>
          <a:custGeom>
            <a:avLst/>
            <a:gdLst/>
            <a:ahLst/>
            <a:cxnLst/>
            <a:rect l="l" t="t" r="r" b="b"/>
            <a:pathLst>
              <a:path w="6224810" h="6002223">
                <a:moveTo>
                  <a:pt x="0" y="0"/>
                </a:moveTo>
                <a:lnTo>
                  <a:pt x="6224810" y="0"/>
                </a:lnTo>
                <a:lnTo>
                  <a:pt x="6224810" y="6002223"/>
                </a:lnTo>
                <a:lnTo>
                  <a:pt x="0" y="60022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40000"/>
            </a:blip>
            <a:stretch>
              <a:fillRect t="-1530" b="-153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-616440" y="206112"/>
            <a:ext cx="13191982" cy="22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8"/>
              </a:lnSpc>
              <a:spcBef>
                <a:spcPct val="0"/>
              </a:spcBef>
            </a:pPr>
            <a:r>
              <a:rPr lang="en-US" sz="13284">
                <a:solidFill>
                  <a:srgbClr val="183BB0"/>
                </a:solidFill>
                <a:latin typeface="Brother"/>
                <a:ea typeface="Brother"/>
                <a:cs typeface="Brother"/>
                <a:sym typeface="Brother"/>
              </a:rPr>
              <a:t>Bonfire Night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8952" y="1939975"/>
            <a:ext cx="10765007" cy="185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6"/>
              </a:lnSpc>
              <a:spcBef>
                <a:spcPct val="0"/>
              </a:spcBef>
            </a:pPr>
            <a:r>
              <a:rPr lang="en-US" sz="10840">
                <a:solidFill>
                  <a:srgbClr val="2A7464"/>
                </a:solidFill>
                <a:latin typeface="Brother"/>
                <a:ea typeface="Brother"/>
                <a:cs typeface="Brother"/>
                <a:sym typeface="Brother"/>
              </a:rPr>
              <a:t>5th November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55857" y="3671079"/>
            <a:ext cx="6408287" cy="2212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8"/>
              </a:lnSpc>
              <a:spcBef>
                <a:spcPct val="0"/>
              </a:spcBef>
            </a:pPr>
            <a:r>
              <a:rPr lang="en-US" sz="13106">
                <a:solidFill>
                  <a:srgbClr val="7936FE"/>
                </a:solidFill>
                <a:latin typeface="Brother"/>
                <a:ea typeface="Brother"/>
                <a:cs typeface="Brother"/>
                <a:sym typeface="Brother"/>
              </a:rPr>
              <a:t>Fact Sheet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1071" y="5903080"/>
            <a:ext cx="14098929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Bonfire Night, or Guy Fawkes Night is celebrated every year on the 5th November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3071" y="8770534"/>
            <a:ext cx="14098929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It celebrates the failure of the gunpowder plot by Guy Falkes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1071" y="11585479"/>
            <a:ext cx="14098929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In 1605 - Guy Fawkes attempted to blow up Parliament and assassinate King James 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3071" y="14276598"/>
            <a:ext cx="14098929" cy="202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Fawkes wanted to end protestant rule and restore a catholic monarch to the throne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6593" y="17148692"/>
            <a:ext cx="9224291" cy="2889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Did you know - the term ‘guy’ meaning a man or fellow, comes from Guy Fawkes name!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6593" y="5903080"/>
            <a:ext cx="743111" cy="99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-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6593" y="8770534"/>
            <a:ext cx="743111" cy="99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-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6593" y="14276598"/>
            <a:ext cx="743111" cy="99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-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6593" y="11585479"/>
            <a:ext cx="743111" cy="99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-</a:t>
            </a:r>
          </a:p>
        </p:txBody>
      </p:sp>
      <p:sp>
        <p:nvSpPr>
          <p:cNvPr id="25" name="Freeform 25"/>
          <p:cNvSpPr/>
          <p:nvPr/>
        </p:nvSpPr>
        <p:spPr>
          <a:xfrm>
            <a:off x="108000" y="20361782"/>
            <a:ext cx="2433879" cy="1078892"/>
          </a:xfrm>
          <a:custGeom>
            <a:avLst/>
            <a:gdLst/>
            <a:ahLst/>
            <a:cxnLst/>
            <a:rect l="l" t="t" r="r" b="b"/>
            <a:pathLst>
              <a:path w="2433879" h="1078892">
                <a:moveTo>
                  <a:pt x="0" y="0"/>
                </a:moveTo>
                <a:lnTo>
                  <a:pt x="2433879" y="0"/>
                </a:lnTo>
                <a:lnTo>
                  <a:pt x="2433879" y="1078892"/>
                </a:lnTo>
                <a:lnTo>
                  <a:pt x="0" y="107889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132000" y="3132000"/>
            <a:ext cx="21384000" cy="15120000"/>
          </a:xfrm>
          <a:custGeom>
            <a:avLst/>
            <a:gdLst/>
            <a:ahLst/>
            <a:cxnLst/>
            <a:rect l="l" t="t" r="r" b="b"/>
            <a:pathLst>
              <a:path w="21384000" h="15120000">
                <a:moveTo>
                  <a:pt x="0" y="15120000"/>
                </a:moveTo>
                <a:lnTo>
                  <a:pt x="0" y="0"/>
                </a:lnTo>
                <a:lnTo>
                  <a:pt x="21384000" y="0"/>
                </a:lnTo>
                <a:lnTo>
                  <a:pt x="21384000" y="15120000"/>
                </a:lnTo>
                <a:lnTo>
                  <a:pt x="0" y="15120000"/>
                </a:lnTo>
                <a:close/>
              </a:path>
            </a:pathLst>
          </a:custGeom>
          <a:blipFill>
            <a:blip r:embed="rId2"/>
            <a:stretch>
              <a:fillRect l="-4078" r="-407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988582" y="8708389"/>
            <a:ext cx="3977164" cy="3967221"/>
          </a:xfrm>
          <a:custGeom>
            <a:avLst/>
            <a:gdLst/>
            <a:ahLst/>
            <a:cxnLst/>
            <a:rect l="l" t="t" r="r" b="b"/>
            <a:pathLst>
              <a:path w="3977164" h="3967221">
                <a:moveTo>
                  <a:pt x="0" y="0"/>
                </a:moveTo>
                <a:lnTo>
                  <a:pt x="3977164" y="0"/>
                </a:lnTo>
                <a:lnTo>
                  <a:pt x="3977164" y="3967222"/>
                </a:lnTo>
                <a:lnTo>
                  <a:pt x="0" y="3967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2575543" y="-815401"/>
            <a:ext cx="3855381" cy="3715623"/>
          </a:xfrm>
          <a:custGeom>
            <a:avLst/>
            <a:gdLst/>
            <a:ahLst/>
            <a:cxnLst/>
            <a:rect l="l" t="t" r="r" b="b"/>
            <a:pathLst>
              <a:path w="3855381" h="3715623">
                <a:moveTo>
                  <a:pt x="0" y="0"/>
                </a:moveTo>
                <a:lnTo>
                  <a:pt x="3855381" y="0"/>
                </a:lnTo>
                <a:lnTo>
                  <a:pt x="3855381" y="3715623"/>
                </a:lnTo>
                <a:lnTo>
                  <a:pt x="0" y="37156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46593" y="-4028349"/>
            <a:ext cx="12128950" cy="9718321"/>
          </a:xfrm>
          <a:custGeom>
            <a:avLst/>
            <a:gdLst/>
            <a:ahLst/>
            <a:cxnLst/>
            <a:rect l="l" t="t" r="r" b="b"/>
            <a:pathLst>
              <a:path w="12128950" h="9718321">
                <a:moveTo>
                  <a:pt x="0" y="0"/>
                </a:moveTo>
                <a:lnTo>
                  <a:pt x="12128950" y="0"/>
                </a:lnTo>
                <a:lnTo>
                  <a:pt x="12128950" y="9718321"/>
                </a:lnTo>
                <a:lnTo>
                  <a:pt x="0" y="97183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517020" y="10692000"/>
            <a:ext cx="1602980" cy="1778619"/>
          </a:xfrm>
          <a:custGeom>
            <a:avLst/>
            <a:gdLst/>
            <a:ahLst/>
            <a:cxnLst/>
            <a:rect l="l" t="t" r="r" b="b"/>
            <a:pathLst>
              <a:path w="1602980" h="1778619">
                <a:moveTo>
                  <a:pt x="0" y="0"/>
                </a:moveTo>
                <a:lnTo>
                  <a:pt x="1602980" y="0"/>
                </a:lnTo>
                <a:lnTo>
                  <a:pt x="1602980" y="1778619"/>
                </a:lnTo>
                <a:lnTo>
                  <a:pt x="0" y="17786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220426">
            <a:off x="5459553" y="18412451"/>
            <a:ext cx="18087361" cy="7054071"/>
          </a:xfrm>
          <a:custGeom>
            <a:avLst/>
            <a:gdLst/>
            <a:ahLst/>
            <a:cxnLst/>
            <a:rect l="l" t="t" r="r" b="b"/>
            <a:pathLst>
              <a:path w="18087361" h="7054071">
                <a:moveTo>
                  <a:pt x="0" y="0"/>
                </a:moveTo>
                <a:lnTo>
                  <a:pt x="18087361" y="0"/>
                </a:lnTo>
                <a:lnTo>
                  <a:pt x="18087361" y="7054071"/>
                </a:lnTo>
                <a:lnTo>
                  <a:pt x="0" y="70540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8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0579279" y="13866018"/>
            <a:ext cx="4871855" cy="6347694"/>
          </a:xfrm>
          <a:custGeom>
            <a:avLst/>
            <a:gdLst/>
            <a:ahLst/>
            <a:cxnLst/>
            <a:rect l="l" t="t" r="r" b="b"/>
            <a:pathLst>
              <a:path w="4871855" h="6347694">
                <a:moveTo>
                  <a:pt x="0" y="0"/>
                </a:moveTo>
                <a:lnTo>
                  <a:pt x="4871854" y="0"/>
                </a:lnTo>
                <a:lnTo>
                  <a:pt x="4871854" y="6347693"/>
                </a:lnTo>
                <a:lnTo>
                  <a:pt x="0" y="634769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-1225319" y="-5096160"/>
            <a:ext cx="13800861" cy="11471966"/>
          </a:xfrm>
          <a:custGeom>
            <a:avLst/>
            <a:gdLst/>
            <a:ahLst/>
            <a:cxnLst/>
            <a:rect l="l" t="t" r="r" b="b"/>
            <a:pathLst>
              <a:path w="13800861" h="11471966">
                <a:moveTo>
                  <a:pt x="0" y="0"/>
                </a:moveTo>
                <a:lnTo>
                  <a:pt x="13800862" y="0"/>
                </a:lnTo>
                <a:lnTo>
                  <a:pt x="13800862" y="11471966"/>
                </a:lnTo>
                <a:lnTo>
                  <a:pt x="0" y="114719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364186" y="53129"/>
            <a:ext cx="3827814" cy="4853013"/>
          </a:xfrm>
          <a:custGeom>
            <a:avLst/>
            <a:gdLst/>
            <a:ahLst/>
            <a:cxnLst/>
            <a:rect l="l" t="t" r="r" b="b"/>
            <a:pathLst>
              <a:path w="3827814" h="4853013">
                <a:moveTo>
                  <a:pt x="0" y="0"/>
                </a:moveTo>
                <a:lnTo>
                  <a:pt x="3827814" y="0"/>
                </a:lnTo>
                <a:lnTo>
                  <a:pt x="3827814" y="4853013"/>
                </a:lnTo>
                <a:lnTo>
                  <a:pt x="0" y="48530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4095748">
            <a:off x="-2665812" y="14839109"/>
            <a:ext cx="6224810" cy="6002223"/>
          </a:xfrm>
          <a:custGeom>
            <a:avLst/>
            <a:gdLst/>
            <a:ahLst/>
            <a:cxnLst/>
            <a:rect l="l" t="t" r="r" b="b"/>
            <a:pathLst>
              <a:path w="6224810" h="6002223">
                <a:moveTo>
                  <a:pt x="0" y="0"/>
                </a:moveTo>
                <a:lnTo>
                  <a:pt x="6224810" y="0"/>
                </a:lnTo>
                <a:lnTo>
                  <a:pt x="6224810" y="6002223"/>
                </a:lnTo>
                <a:lnTo>
                  <a:pt x="0" y="60022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80000"/>
            </a:blip>
            <a:stretch>
              <a:fillRect t="-1530" b="-153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565007" y="6136113"/>
            <a:ext cx="13989986" cy="7244130"/>
          </a:xfrm>
          <a:custGeom>
            <a:avLst/>
            <a:gdLst/>
            <a:ahLst/>
            <a:cxnLst/>
            <a:rect l="l" t="t" r="r" b="b"/>
            <a:pathLst>
              <a:path w="13989986" h="7244130">
                <a:moveTo>
                  <a:pt x="0" y="0"/>
                </a:moveTo>
                <a:lnTo>
                  <a:pt x="13989986" y="0"/>
                </a:lnTo>
                <a:lnTo>
                  <a:pt x="13989986" y="7244130"/>
                </a:lnTo>
                <a:lnTo>
                  <a:pt x="0" y="72441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1195456" y="14456785"/>
          <a:ext cx="9072000" cy="6667500"/>
        </p:xfrm>
        <a:graphic>
          <a:graphicData uri="http://schemas.openxmlformats.org/drawingml/2006/table">
            <a:tbl>
              <a:tblPr/>
              <a:tblGrid>
                <a:gridCol w="45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Children One"/>
                          <a:ea typeface="Children One"/>
                          <a:cs typeface="Children One"/>
                          <a:sym typeface="Children One"/>
                        </a:rPr>
                        <a:t>Kips rollar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Children One"/>
                          <a:ea typeface="Children One"/>
                          <a:cs typeface="Children One"/>
                          <a:sym typeface="Children One"/>
                        </a:rPr>
                        <a:t>Wor Fierk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Children One"/>
                          <a:ea typeface="Children One"/>
                          <a:cs typeface="Children One"/>
                          <a:sym typeface="Children One"/>
                        </a:rPr>
                        <a:t>Gub niortf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Children One"/>
                          <a:ea typeface="Children One"/>
                          <a:cs typeface="Children One"/>
                          <a:sym typeface="Children One"/>
                        </a:rPr>
                        <a:t>Yug we kafs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Children One"/>
                          <a:ea typeface="Children One"/>
                          <a:cs typeface="Children One"/>
                          <a:sym typeface="Children One"/>
                        </a:rPr>
                        <a:t>he boffin from vet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Children One"/>
                          <a:ea typeface="Children One"/>
                          <a:cs typeface="Children One"/>
                          <a:sym typeface="Children One"/>
                        </a:rPr>
                        <a:t>pale martin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-616440" y="206112"/>
            <a:ext cx="13191982" cy="22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8"/>
              </a:lnSpc>
              <a:spcBef>
                <a:spcPct val="0"/>
              </a:spcBef>
            </a:pPr>
            <a:r>
              <a:rPr lang="en-US" sz="13284">
                <a:solidFill>
                  <a:srgbClr val="183BB0"/>
                </a:solidFill>
                <a:latin typeface="Brother"/>
                <a:ea typeface="Brother"/>
                <a:cs typeface="Brother"/>
                <a:sym typeface="Brother"/>
              </a:rPr>
              <a:t>Bonfire Night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8952" y="1939975"/>
            <a:ext cx="10765007" cy="185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6"/>
              </a:lnSpc>
              <a:spcBef>
                <a:spcPct val="0"/>
              </a:spcBef>
            </a:pPr>
            <a:r>
              <a:rPr lang="en-US" sz="10840">
                <a:solidFill>
                  <a:srgbClr val="2A7464"/>
                </a:solidFill>
                <a:latin typeface="Brother"/>
                <a:ea typeface="Brother"/>
                <a:cs typeface="Brother"/>
                <a:sym typeface="Brother"/>
              </a:rPr>
              <a:t>5th November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91223" y="3537744"/>
            <a:ext cx="4937554" cy="2212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48"/>
              </a:lnSpc>
              <a:spcBef>
                <a:spcPct val="0"/>
              </a:spcBef>
            </a:pPr>
            <a:r>
              <a:rPr lang="en-US" sz="13106">
                <a:solidFill>
                  <a:srgbClr val="7936FE"/>
                </a:solidFill>
                <a:latin typeface="Brother"/>
                <a:ea typeface="Brother"/>
                <a:cs typeface="Brother"/>
                <a:sym typeface="Brother"/>
              </a:rPr>
              <a:t>Activity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04794" y="5264556"/>
            <a:ext cx="10910412" cy="111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Can you spot the 5 differences??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27979" y="13265943"/>
            <a:ext cx="13278093" cy="102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Children One"/>
                <a:ea typeface="Children One"/>
                <a:cs typeface="Children One"/>
                <a:sym typeface="Children One"/>
              </a:rPr>
              <a:t>Can you unscramble these words??</a:t>
            </a:r>
          </a:p>
        </p:txBody>
      </p:sp>
      <p:sp>
        <p:nvSpPr>
          <p:cNvPr id="19" name="Freeform 19"/>
          <p:cNvSpPr/>
          <p:nvPr/>
        </p:nvSpPr>
        <p:spPr>
          <a:xfrm>
            <a:off x="12479659" y="20197108"/>
            <a:ext cx="2433879" cy="1078892"/>
          </a:xfrm>
          <a:custGeom>
            <a:avLst/>
            <a:gdLst/>
            <a:ahLst/>
            <a:cxnLst/>
            <a:rect l="l" t="t" r="r" b="b"/>
            <a:pathLst>
              <a:path w="2433879" h="1078892">
                <a:moveTo>
                  <a:pt x="0" y="0"/>
                </a:moveTo>
                <a:lnTo>
                  <a:pt x="2433879" y="0"/>
                </a:lnTo>
                <a:lnTo>
                  <a:pt x="2433879" y="1078892"/>
                </a:lnTo>
                <a:lnTo>
                  <a:pt x="0" y="107889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 xsi:nil="true"/>
    <SharedWithUsers xmlns="abd9c013-afd4-4605-a7aa-45ecbe72d02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B6F6C6-2E33-4699-B525-3E007FCB6C5A}">
  <ds:schemaRefs>
    <ds:schemaRef ds:uri="http://schemas.microsoft.com/office/2006/metadata/properties"/>
    <ds:schemaRef ds:uri="http://schemas.microsoft.com/office/infopath/2007/PartnerControls"/>
    <ds:schemaRef ds:uri="cc315347-6dc2-4f31-871c-4fac13c8e90b"/>
    <ds:schemaRef ds:uri="abd9c013-afd4-4605-a7aa-45ecbe72d026"/>
  </ds:schemaRefs>
</ds:datastoreItem>
</file>

<file path=customXml/itemProps2.xml><?xml version="1.0" encoding="utf-8"?>
<ds:datastoreItem xmlns:ds="http://schemas.openxmlformats.org/officeDocument/2006/customXml" ds:itemID="{591A057F-1E83-480B-BCEF-08251978D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3F7A21-7887-4260-9378-70CD70B250A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4d89727-de69-4466-9388-1947e26e68ad}" enabled="0" method="" siteId="{a4d89727-de69-4466-9388-1947e26e68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197</Words>
  <Application>Microsoft Office PowerPoint</Application>
  <PresentationFormat>Custom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Children One</vt:lpstr>
      <vt:lpstr>Arial</vt:lpstr>
      <vt:lpstr>Brother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Bonfire Night Theme Day</dc:title>
  <dc:creator>Sue Janes</dc:creator>
  <cp:lastModifiedBy>Sue Janes</cp:lastModifiedBy>
  <cp:revision>2</cp:revision>
  <dcterms:created xsi:type="dcterms:W3CDTF">2006-08-16T00:00:00Z</dcterms:created>
  <dcterms:modified xsi:type="dcterms:W3CDTF">2025-10-08T16:03:35Z</dcterms:modified>
  <dc:identifier>DAGvxqZ6upM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Order">
    <vt:r8>1336700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