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4"/>
  </p:sldMasterIdLst>
  <p:notesMasterIdLst>
    <p:notesMasterId r:id="rId6"/>
  </p:notesMasterIdLst>
  <p:sldIdLst>
    <p:sldId id="256" r:id="rId5"/>
  </p:sldIdLst>
  <p:sldSz cx="9906000" cy="6858000" type="A4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97" autoAdjust="0"/>
    <p:restoredTop sz="94660"/>
  </p:normalViewPr>
  <p:slideViewPr>
    <p:cSldViewPr snapToGrid="0">
      <p:cViewPr varScale="1">
        <p:scale>
          <a:sx n="63" d="100"/>
          <a:sy n="63" d="100"/>
        </p:scale>
        <p:origin x="1140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presProps" Target="pres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11" Type="http://schemas.microsoft.com/office/2016/11/relationships/changesInfo" Target="changesInfos/changesInfo1.xml"/><Relationship Id="rId5" Type="http://schemas.openxmlformats.org/officeDocument/2006/relationships/slide" Target="slides/slide1.xml"/><Relationship Id="rId10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ue Janes" userId="f6d9cbd6-30e4-4c62-930d-4aa7542da166" providerId="ADAL" clId="{F1C0CFDD-7963-4C2C-89D4-4B2D70AF82F5}"/>
    <pc:docChg chg="modSld">
      <pc:chgData name="Sue Janes" userId="f6d9cbd6-30e4-4c62-930d-4aa7542da166" providerId="ADAL" clId="{F1C0CFDD-7963-4C2C-89D4-4B2D70AF82F5}" dt="2025-10-08T15:09:47.147" v="292" actId="14100"/>
      <pc:docMkLst>
        <pc:docMk/>
      </pc:docMkLst>
      <pc:sldChg chg="modSp mod">
        <pc:chgData name="Sue Janes" userId="f6d9cbd6-30e4-4c62-930d-4aa7542da166" providerId="ADAL" clId="{F1C0CFDD-7963-4C2C-89D4-4B2D70AF82F5}" dt="2025-10-08T15:09:47.147" v="292" actId="14100"/>
        <pc:sldMkLst>
          <pc:docMk/>
          <pc:sldMk cId="1886374087" sldId="256"/>
        </pc:sldMkLst>
        <pc:spChg chg="mod">
          <ac:chgData name="Sue Janes" userId="f6d9cbd6-30e4-4c62-930d-4aa7542da166" providerId="ADAL" clId="{F1C0CFDD-7963-4C2C-89D4-4B2D70AF82F5}" dt="2025-10-08T15:09:47.147" v="292" actId="14100"/>
          <ac:spMkLst>
            <pc:docMk/>
            <pc:sldMk cId="1886374087" sldId="256"/>
            <ac:spMk id="17" creationId="{1C012EBA-0706-F0DF-52CA-8E799B9CF8BE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52E6330-4657-44C3-8B75-DD8C2DB7DC79}" type="datetimeFigureOut">
              <a:rPr lang="en-GB" smtClean="0"/>
              <a:t>08/10/2025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00150" y="1143000"/>
            <a:ext cx="44577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A454413-A232-4580-B12C-E8F0FA132C6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142058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1122363"/>
            <a:ext cx="84201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00894B-DE23-4FCA-9224-931D57AB7E9A}" type="datetimeFigureOut">
              <a:rPr lang="en-GB" smtClean="0"/>
              <a:t>08/10/2025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A1F9AC-B932-4917-9319-1F0CE5E8494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595325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00894B-DE23-4FCA-9224-931D57AB7E9A}" type="datetimeFigureOut">
              <a:rPr lang="en-GB" smtClean="0"/>
              <a:t>08/10/2025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A1F9AC-B932-4917-9319-1F0CE5E8494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811387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2" y="365125"/>
            <a:ext cx="2135981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84119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00894B-DE23-4FCA-9224-931D57AB7E9A}" type="datetimeFigureOut">
              <a:rPr lang="en-GB" smtClean="0"/>
              <a:t>08/10/2025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A1F9AC-B932-4917-9319-1F0CE5E8494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303692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00894B-DE23-4FCA-9224-931D57AB7E9A}" type="datetimeFigureOut">
              <a:rPr lang="en-GB" smtClean="0"/>
              <a:t>08/10/2025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A1F9AC-B932-4917-9319-1F0CE5E8494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683043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79" y="1709740"/>
            <a:ext cx="854392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79" y="4589465"/>
            <a:ext cx="854392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00894B-DE23-4FCA-9224-931D57AB7E9A}" type="datetimeFigureOut">
              <a:rPr lang="en-GB" smtClean="0"/>
              <a:t>08/10/2025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A1F9AC-B932-4917-9319-1F0CE5E8494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860006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00894B-DE23-4FCA-9224-931D57AB7E9A}" type="datetimeFigureOut">
              <a:rPr lang="en-GB" smtClean="0"/>
              <a:t>08/10/2025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A1F9AC-B932-4917-9319-1F0CE5E8494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43276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365127"/>
            <a:ext cx="8543925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329" y="1681163"/>
            <a:ext cx="419070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329" y="2505075"/>
            <a:ext cx="4190702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00894B-DE23-4FCA-9224-931D57AB7E9A}" type="datetimeFigureOut">
              <a:rPr lang="en-GB" smtClean="0"/>
              <a:t>08/10/2025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A1F9AC-B932-4917-9319-1F0CE5E8494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583808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00894B-DE23-4FCA-9224-931D57AB7E9A}" type="datetimeFigureOut">
              <a:rPr lang="en-GB" smtClean="0"/>
              <a:t>08/10/2025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A1F9AC-B932-4917-9319-1F0CE5E8494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395933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00894B-DE23-4FCA-9224-931D57AB7E9A}" type="datetimeFigureOut">
              <a:rPr lang="en-GB" smtClean="0"/>
              <a:t>08/10/2025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A1F9AC-B932-4917-9319-1F0CE5E8494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151986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340" y="987427"/>
            <a:ext cx="501491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00894B-DE23-4FCA-9224-931D57AB7E9A}" type="datetimeFigureOut">
              <a:rPr lang="en-GB" smtClean="0"/>
              <a:t>08/10/2025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A1F9AC-B932-4917-9319-1F0CE5E8494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675954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11340" y="987427"/>
            <a:ext cx="5014913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00894B-DE23-4FCA-9224-931D57AB7E9A}" type="datetimeFigureOut">
              <a:rPr lang="en-GB" smtClean="0"/>
              <a:t>08/10/2025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A1F9AC-B932-4917-9319-1F0CE5E8494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37807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1038" y="365127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00894B-DE23-4FCA-9224-931D57AB7E9A}" type="datetimeFigureOut">
              <a:rPr lang="en-GB" smtClean="0"/>
              <a:t>08/10/2025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A1F9AC-B932-4917-9319-1F0CE5E8494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639590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0"/>
                <a:lumOff val="100000"/>
              </a:schemeClr>
            </a:gs>
            <a:gs pos="100000">
              <a:schemeClr val="accent5">
                <a:lumMod val="0"/>
                <a:lumOff val="100000"/>
              </a:schemeClr>
            </a:gs>
            <a:gs pos="100000">
              <a:schemeClr val="accent5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black background with white snowflakes&#10;&#10;Description automatically generated">
            <a:extLst>
              <a:ext uri="{FF2B5EF4-FFF2-40B4-BE49-F238E27FC236}">
                <a16:creationId xmlns:a16="http://schemas.microsoft.com/office/drawing/2014/main" id="{826421B3-10FC-A7CA-921B-E0844F2F5B2E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31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30499" y="-1026124"/>
            <a:ext cx="11046814" cy="8233935"/>
          </a:xfrm>
          <a:prstGeom prst="rect">
            <a:avLst/>
          </a:prstGeom>
          <a:noFill/>
        </p:spPr>
      </p:pic>
      <p:pic>
        <p:nvPicPr>
          <p:cNvPr id="25" name="Picture 24" descr="A blue box with a red bow and chocolates&#10;&#10;Description automatically generated">
            <a:extLst>
              <a:ext uri="{FF2B5EF4-FFF2-40B4-BE49-F238E27FC236}">
                <a16:creationId xmlns:a16="http://schemas.microsoft.com/office/drawing/2014/main" id="{79749642-1170-5570-68AF-D8B55B74748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7044" y="5545223"/>
            <a:ext cx="754870" cy="589742"/>
          </a:xfrm>
          <a:prstGeom prst="rect">
            <a:avLst/>
          </a:prstGeom>
        </p:spPr>
      </p:pic>
      <p:pic>
        <p:nvPicPr>
          <p:cNvPr id="23" name="Picture 22" descr="A yellow box with a red bow&#10;&#10;Description automatically generated">
            <a:extLst>
              <a:ext uri="{FF2B5EF4-FFF2-40B4-BE49-F238E27FC236}">
                <a16:creationId xmlns:a16="http://schemas.microsoft.com/office/drawing/2014/main" id="{72BD11A9-6A71-FCAD-6291-4D869D89AB7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7828" y="5482075"/>
            <a:ext cx="682382" cy="786183"/>
          </a:xfrm>
          <a:prstGeom prst="rect">
            <a:avLst/>
          </a:prstGeom>
        </p:spPr>
      </p:pic>
      <p:pic>
        <p:nvPicPr>
          <p:cNvPr id="21" name="Picture 20" descr="A blue box with a silver ribbon&#10;&#10;Description automatically generated">
            <a:extLst>
              <a:ext uri="{FF2B5EF4-FFF2-40B4-BE49-F238E27FC236}">
                <a16:creationId xmlns:a16="http://schemas.microsoft.com/office/drawing/2014/main" id="{F5D217D6-DEAF-E3D8-EE58-CB6256DA6BC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9817" y="5307913"/>
            <a:ext cx="912949" cy="953938"/>
          </a:xfrm>
          <a:prstGeom prst="rect">
            <a:avLst/>
          </a:prstGeom>
        </p:spPr>
      </p:pic>
      <p:pic>
        <p:nvPicPr>
          <p:cNvPr id="19" name="Picture 18" descr="A christmas tree with presents&#10;&#10;Description automatically generated">
            <a:extLst>
              <a:ext uri="{FF2B5EF4-FFF2-40B4-BE49-F238E27FC236}">
                <a16:creationId xmlns:a16="http://schemas.microsoft.com/office/drawing/2014/main" id="{DC458EDE-8015-9465-EE7C-5EF3304606A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7269" y="3504713"/>
            <a:ext cx="1940767" cy="2757138"/>
          </a:xfrm>
          <a:prstGeom prst="rect">
            <a:avLst/>
          </a:prstGeom>
        </p:spPr>
      </p:pic>
      <p:pic>
        <p:nvPicPr>
          <p:cNvPr id="5" name="Picture 4" descr="A group of cartoon characters">
            <a:extLst>
              <a:ext uri="{FF2B5EF4-FFF2-40B4-BE49-F238E27FC236}">
                <a16:creationId xmlns:a16="http://schemas.microsoft.com/office/drawing/2014/main" id="{A9E66D94-CBBD-207E-9108-C2831CAE5FDD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5034" b="54684"/>
          <a:stretch/>
        </p:blipFill>
        <p:spPr>
          <a:xfrm>
            <a:off x="2261285" y="5274420"/>
            <a:ext cx="592089" cy="987431"/>
          </a:xfrm>
          <a:prstGeom prst="rect">
            <a:avLst/>
          </a:prstGeom>
        </p:spPr>
      </p:pic>
      <p:pic>
        <p:nvPicPr>
          <p:cNvPr id="7" name="Picture 6" descr="A group of cartoon characters">
            <a:extLst>
              <a:ext uri="{FF2B5EF4-FFF2-40B4-BE49-F238E27FC236}">
                <a16:creationId xmlns:a16="http://schemas.microsoft.com/office/drawing/2014/main" id="{BDA7CE46-8FA8-60C2-7843-75C7098ABC17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834" t="-661" r="37823" b="50000"/>
          <a:stretch/>
        </p:blipFill>
        <p:spPr>
          <a:xfrm>
            <a:off x="4796156" y="5274420"/>
            <a:ext cx="781144" cy="1234734"/>
          </a:xfrm>
          <a:prstGeom prst="rect">
            <a:avLst/>
          </a:prstGeom>
        </p:spPr>
      </p:pic>
      <p:pic>
        <p:nvPicPr>
          <p:cNvPr id="9" name="Picture 8" descr="A group of cartoon characters&#10;&#10;Description automatically generated">
            <a:extLst>
              <a:ext uri="{FF2B5EF4-FFF2-40B4-BE49-F238E27FC236}">
                <a16:creationId xmlns:a16="http://schemas.microsoft.com/office/drawing/2014/main" id="{E8BC838A-DB18-F4B6-FD6E-AA3BD7F7EC10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169" r="55118" b="52586"/>
          <a:stretch/>
        </p:blipFill>
        <p:spPr>
          <a:xfrm>
            <a:off x="3606524" y="4635675"/>
            <a:ext cx="686610" cy="1072825"/>
          </a:xfrm>
          <a:prstGeom prst="rect">
            <a:avLst/>
          </a:prstGeom>
        </p:spPr>
      </p:pic>
      <p:pic>
        <p:nvPicPr>
          <p:cNvPr id="11" name="Picture 10" descr="A group of cartoon characters&#10;&#10;Description automatically generated">
            <a:extLst>
              <a:ext uri="{FF2B5EF4-FFF2-40B4-BE49-F238E27FC236}">
                <a16:creationId xmlns:a16="http://schemas.microsoft.com/office/drawing/2014/main" id="{E9FCD83E-D6E5-DEDE-82E1-5BD4DEC72FBD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220" t="341" r="25212" b="52245"/>
          <a:stretch/>
        </p:blipFill>
        <p:spPr>
          <a:xfrm>
            <a:off x="9155224" y="5365662"/>
            <a:ext cx="594104" cy="1143492"/>
          </a:xfrm>
          <a:prstGeom prst="rect">
            <a:avLst/>
          </a:prstGeom>
        </p:spPr>
      </p:pic>
      <p:pic>
        <p:nvPicPr>
          <p:cNvPr id="27" name="Picture 26" descr="A red box with a white ribbon&#10;&#10;Description automatically generated">
            <a:extLst>
              <a:ext uri="{FF2B5EF4-FFF2-40B4-BE49-F238E27FC236}">
                <a16:creationId xmlns:a16="http://schemas.microsoft.com/office/drawing/2014/main" id="{BA9129B6-63CC-4D9A-EE5B-6C7596CD6B2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4728" y="5236003"/>
            <a:ext cx="1046225" cy="1149500"/>
          </a:xfrm>
          <a:prstGeom prst="rect">
            <a:avLst/>
          </a:prstGeom>
        </p:spPr>
      </p:pic>
      <p:pic>
        <p:nvPicPr>
          <p:cNvPr id="13" name="Picture 12" descr="A screenshot of a video game&#10;&#10;Description automatically generated">
            <a:extLst>
              <a:ext uri="{FF2B5EF4-FFF2-40B4-BE49-F238E27FC236}">
                <a16:creationId xmlns:a16="http://schemas.microsoft.com/office/drawing/2014/main" id="{1891D204-BD1B-E82D-373B-D351AE4F77F9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91" t="25325" r="46290" b="47066"/>
          <a:stretch/>
        </p:blipFill>
        <p:spPr>
          <a:xfrm>
            <a:off x="4796156" y="4959626"/>
            <a:ext cx="5120159" cy="1831082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8DD8D07B-7AA6-D93E-62A0-BDDC9EE81F48}"/>
              </a:ext>
            </a:extLst>
          </p:cNvPr>
          <p:cNvSpPr txBox="1"/>
          <p:nvPr/>
        </p:nvSpPr>
        <p:spPr>
          <a:xfrm>
            <a:off x="2573469" y="599000"/>
            <a:ext cx="522651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b="1" dirty="0">
                <a:solidFill>
                  <a:srgbClr val="C00000"/>
                </a:solidFill>
              </a:rPr>
              <a:t>Christmas Lunch Menu</a:t>
            </a:r>
          </a:p>
        </p:txBody>
      </p:sp>
      <p:pic>
        <p:nvPicPr>
          <p:cNvPr id="16" name="Picture 15" descr="A screenshot of a video game">
            <a:extLst>
              <a:ext uri="{FF2B5EF4-FFF2-40B4-BE49-F238E27FC236}">
                <a16:creationId xmlns:a16="http://schemas.microsoft.com/office/drawing/2014/main" id="{A75A7293-FDE0-F728-9606-88EF98557FCC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7981" b="74810"/>
          <a:stretch/>
        </p:blipFill>
        <p:spPr>
          <a:xfrm>
            <a:off x="80744" y="5051360"/>
            <a:ext cx="4953172" cy="1680854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1C012EBA-0706-F0DF-52CA-8E799B9CF8BE}"/>
              </a:ext>
            </a:extLst>
          </p:cNvPr>
          <p:cNvSpPr txBox="1"/>
          <p:nvPr/>
        </p:nvSpPr>
        <p:spPr>
          <a:xfrm>
            <a:off x="782320" y="1323465"/>
            <a:ext cx="795528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>
                <a:solidFill>
                  <a:srgbClr val="C00000"/>
                </a:solidFill>
              </a:rPr>
              <a:t>Roast Turkey with Stuffing Ball, Chipolata and Gravy</a:t>
            </a:r>
          </a:p>
          <a:p>
            <a:endParaRPr lang="en-GB" sz="2400" b="1" dirty="0">
              <a:solidFill>
                <a:srgbClr val="C00000"/>
              </a:solidFill>
            </a:endParaRPr>
          </a:p>
          <a:p>
            <a:r>
              <a:rPr lang="en-GB" sz="2400" b="1" dirty="0">
                <a:solidFill>
                  <a:srgbClr val="C00000"/>
                </a:solidFill>
              </a:rPr>
              <a:t>Festive Parsnip and Sweet Potato Bake with Stuffing Ball, Vegan Chipolata and Gravy</a:t>
            </a:r>
          </a:p>
          <a:p>
            <a:endParaRPr lang="en-GB" sz="2400" b="1" dirty="0">
              <a:solidFill>
                <a:srgbClr val="C00000"/>
              </a:solidFill>
            </a:endParaRPr>
          </a:p>
          <a:p>
            <a:r>
              <a:rPr lang="en-GB" sz="2400" b="1" dirty="0">
                <a:solidFill>
                  <a:srgbClr val="C00000"/>
                </a:solidFill>
              </a:rPr>
              <a:t>Roast Potatoes, Carrots, Roast Parsnip or Brussell Sprouts</a:t>
            </a:r>
          </a:p>
          <a:p>
            <a:endParaRPr lang="en-GB" sz="2400" b="1" dirty="0">
              <a:solidFill>
                <a:srgbClr val="C00000"/>
              </a:solidFill>
            </a:endParaRPr>
          </a:p>
          <a:p>
            <a:r>
              <a:rPr lang="en-GB" sz="2400" b="1" dirty="0">
                <a:solidFill>
                  <a:srgbClr val="C00000"/>
                </a:solidFill>
              </a:rPr>
              <a:t>Chocolate Orange &amp; Cranberry Brownie or Gingerbread Biscuit</a:t>
            </a:r>
          </a:p>
        </p:txBody>
      </p:sp>
      <p:pic>
        <p:nvPicPr>
          <p:cNvPr id="29" name="Picture 28" descr="A red bow with berries and leaves&#10;&#10;Description automatically generated">
            <a:extLst>
              <a:ext uri="{FF2B5EF4-FFF2-40B4-BE49-F238E27FC236}">
                <a16:creationId xmlns:a16="http://schemas.microsoft.com/office/drawing/2014/main" id="{C74551C0-95EB-28C4-40D1-786DBF77239E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6054" y="158189"/>
            <a:ext cx="655724" cy="546095"/>
          </a:xfrm>
          <a:prstGeom prst="rect">
            <a:avLst/>
          </a:prstGeom>
        </p:spPr>
      </p:pic>
      <p:pic>
        <p:nvPicPr>
          <p:cNvPr id="3" name="Picture 2" descr="A black and white logo&#10;&#10;Description automatically generated">
            <a:extLst>
              <a:ext uri="{FF2B5EF4-FFF2-40B4-BE49-F238E27FC236}">
                <a16:creationId xmlns:a16="http://schemas.microsoft.com/office/drawing/2014/main" id="{1D40959A-6FCA-66E9-BB06-4D1006472D69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3973" y="6078519"/>
            <a:ext cx="1084020" cy="4723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637408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cc315347-6dc2-4f31-871c-4fac13c8e90b">
      <Terms xmlns="http://schemas.microsoft.com/office/infopath/2007/PartnerControls"/>
    </lcf76f155ced4ddcb4097134ff3c332f>
    <TaxCatchAll xmlns="abd9c013-afd4-4605-a7aa-45ecbe72d026" xsi:nil="true"/>
    <Document_x0020_Type xmlns="cc315347-6dc2-4f31-871c-4fac13c8e90b">Menus</Document_x0020_Type>
    <NOTES xmlns="cc315347-6dc2-4f31-871c-4fac13c8e90b" xsi:nil="true"/>
    <Tags xmlns="cc315347-6dc2-4f31-871c-4fac13c8e90b" xsi:nil="true"/>
    <SharedWithUsers xmlns="abd9c013-afd4-4605-a7aa-45ecbe72d026">
      <UserInfo>
        <DisplayName/>
        <AccountId xsi:nil="true"/>
        <AccountType/>
      </UserInfo>
    </SharedWithUsers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A86D735906C2045B630126150A2C9FD" ma:contentTypeVersion="21" ma:contentTypeDescription="Create a new document." ma:contentTypeScope="" ma:versionID="15783e787b41494728b8e56a85844d7d">
  <xsd:schema xmlns:xsd="http://www.w3.org/2001/XMLSchema" xmlns:xs="http://www.w3.org/2001/XMLSchema" xmlns:p="http://schemas.microsoft.com/office/2006/metadata/properties" xmlns:ns2="cc315347-6dc2-4f31-871c-4fac13c8e90b" xmlns:ns3="abd9c013-afd4-4605-a7aa-45ecbe72d026" targetNamespace="http://schemas.microsoft.com/office/2006/metadata/properties" ma:root="true" ma:fieldsID="b3c802383d38d4ce8ab05201a7d4687f" ns2:_="" ns3:_="">
    <xsd:import namespace="cc315347-6dc2-4f31-871c-4fac13c8e90b"/>
    <xsd:import namespace="abd9c013-afd4-4605-a7aa-45ecbe72d026"/>
    <xsd:element name="properties">
      <xsd:complexType>
        <xsd:sequence>
          <xsd:element name="documentManagement">
            <xsd:complexType>
              <xsd:all>
                <xsd:element ref="ns2:Document_x0020_Type"/>
                <xsd:element ref="ns2:MediaServiceMetadata" minOccurs="0"/>
                <xsd:element ref="ns2:MediaServiceFastMetadata" minOccurs="0"/>
                <xsd:element ref="ns2:MediaLengthInSeconds" minOccurs="0"/>
                <xsd:element ref="ns2:MediaServiceObjectDetectorVersion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DateTaken" minOccurs="0"/>
                <xsd:element ref="ns2:Tags" minOccurs="0"/>
                <xsd:element ref="ns2:MediaServiceSearchProperties" minOccurs="0"/>
                <xsd:element ref="ns2:NOT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c315347-6dc2-4f31-871c-4fac13c8e90b" elementFormDefault="qualified">
    <xsd:import namespace="http://schemas.microsoft.com/office/2006/documentManagement/types"/>
    <xsd:import namespace="http://schemas.microsoft.com/office/infopath/2007/PartnerControls"/>
    <xsd:element name="Document_x0020_Type" ma:index="8" ma:displayName="Document Type" ma:default="Menus" ma:format="Dropdown" ma:internalName="Document_x0020_Type">
      <xsd:simpleType>
        <xsd:restriction base="dms:Choice">
          <xsd:enumeration value="Menus"/>
          <xsd:enumeration value="Recipes"/>
          <xsd:enumeration value="Allergens"/>
          <xsd:enumeration value="Added Benefits"/>
          <xsd:enumeration value="Standards"/>
          <xsd:enumeration value="Packed Lunch"/>
          <xsd:enumeration value="Theme &amp; Discovery Days"/>
        </xsd:restriction>
      </xsd:simpleType>
    </xsd:element>
    <xsd:element name="MediaServiceMetadata" ma:index="9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0" nillable="true" ma:displayName="MediaServiceFastMetadata" ma:hidden="true" ma:internalName="MediaServiceFastMetadata" ma:readOnly="true">
      <xsd:simpleType>
        <xsd:restriction base="dms:Note"/>
      </xsd:simpleType>
    </xsd:element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bjectDetectorVersions" ma:index="1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4" nillable="true" ma:taxonomy="true" ma:internalName="lcf76f155ced4ddcb4097134ff3c332f" ma:taxonomyFieldName="MediaServiceImageTags" ma:displayName="Image Tags" ma:readOnly="false" ma:fieldId="{5cf76f15-5ced-4ddc-b409-7134ff3c332f}" ma:taxonomyMulti="true" ma:sspId="a60fa401-c735-472c-b85f-e3677d3c5b3f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2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Tags" ma:index="22" nillable="true" ma:displayName="Tags" ma:format="Dropdown" ma:internalName="Tags">
      <xsd:simpleType>
        <xsd:restriction base="dms:Choice">
          <xsd:enumeration value="Poster"/>
          <xsd:enumeration value="Bulletin"/>
          <xsd:enumeration value="Offers"/>
          <xsd:enumeration value="Menu"/>
          <xsd:enumeration value="Guide"/>
          <xsd:enumeration value="Recipes"/>
          <xsd:enumeration value="FS13"/>
          <xsd:enumeration value="Digital"/>
        </xsd:restriction>
      </xsd:simpleType>
    </xsd:element>
    <xsd:element name="MediaServiceSearchProperties" ma:index="23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NOTES" ma:index="24" nillable="true" ma:displayName="NOTES" ma:format="Dropdown" ma:internalName="NOTES">
      <xsd:simpleType>
        <xsd:restriction base="dms:Text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bd9c013-afd4-4605-a7aa-45ecbe72d026" elementFormDefault="qualified">
    <xsd:import namespace="http://schemas.microsoft.com/office/2006/documentManagement/types"/>
    <xsd:import namespace="http://schemas.microsoft.com/office/infopath/2007/PartnerControls"/>
    <xsd:element name="TaxCatchAll" ma:index="15" nillable="true" ma:displayName="Taxonomy Catch All Column" ma:hidden="true" ma:list="{c54521f6-1ebf-4e9c-aee0-7875e57b3681}" ma:internalName="TaxCatchAll" ma:showField="CatchAllData" ma:web="abd9c013-afd4-4605-a7aa-45ecbe72d026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AD96D776-0039-467A-A2E6-FB0574FF9113}">
  <ds:schemaRefs>
    <ds:schemaRef ds:uri="http://purl.org/dc/terms/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schemas.microsoft.com/office/2006/documentManagement/types"/>
    <ds:schemaRef ds:uri="abd9c013-afd4-4605-a7aa-45ecbe72d026"/>
    <ds:schemaRef ds:uri="http://purl.org/dc/dcmitype/"/>
    <ds:schemaRef ds:uri="cc315347-6dc2-4f31-871c-4fac13c8e90b"/>
    <ds:schemaRef ds:uri="http://www.w3.org/XML/1998/namespace"/>
    <ds:schemaRef ds:uri="http://purl.org/dc/elements/1.1/"/>
  </ds:schemaRefs>
</ds:datastoreItem>
</file>

<file path=customXml/itemProps2.xml><?xml version="1.0" encoding="utf-8"?>
<ds:datastoreItem xmlns:ds="http://schemas.openxmlformats.org/officeDocument/2006/customXml" ds:itemID="{A93D0A53-B904-4593-9679-917BC1018E8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c315347-6dc2-4f31-871c-4fac13c8e90b"/>
    <ds:schemaRef ds:uri="abd9c013-afd4-4605-a7aa-45ecbe72d02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9DC96F46-C0A7-42E9-BB68-0A616825904B}">
  <ds:schemaRefs>
    <ds:schemaRef ds:uri="http://schemas.microsoft.com/sharepoint/v3/contenttype/forms"/>
  </ds:schemaRefs>
</ds:datastoreItem>
</file>

<file path=docMetadata/LabelInfo.xml><?xml version="1.0" encoding="utf-8"?>
<clbl:labelList xmlns:clbl="http://schemas.microsoft.com/office/2020/mipLabelMetadata">
  <clbl:label id="{a4d89727-de69-4466-9388-1947e26e68ad}" enabled="0" method="" siteId="{a4d89727-de69-4466-9388-1947e26e68ad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Office Theme 2013 - 2022</Template>
  <TotalTime>63</TotalTime>
  <Words>44</Words>
  <Application>Microsoft Office PowerPoint</Application>
  <PresentationFormat>A4 Paper (210x297 mm)</PresentationFormat>
  <Paragraphs>8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PowerPoint Presentation</vt:lpstr>
    </vt:vector>
  </TitlesOfParts>
  <Company>WSH Group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Christina Norlin</dc:creator>
  <cp:lastModifiedBy>Sue Janes</cp:lastModifiedBy>
  <cp:revision>3</cp:revision>
  <dcterms:created xsi:type="dcterms:W3CDTF">2023-08-30T13:26:52Z</dcterms:created>
  <dcterms:modified xsi:type="dcterms:W3CDTF">2025-10-08T15:09:55Z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0x010100FA86D735906C2045B630126150A2C9FD</vt:lpwstr>
  </property>
  <property fmtid="{D5CDD505-2E9C-101B-9397-08002B2CF9AE}" pid="3" name="Order">
    <vt:r8>1338700</vt:r8>
  </property>
  <property fmtid="{D5CDD505-2E9C-101B-9397-08002B2CF9AE}" pid="4" name="xd_Signature">
    <vt:bool>false</vt:bool>
  </property>
  <property fmtid="{D5CDD505-2E9C-101B-9397-08002B2CF9AE}" pid="5" name="xd_ProgID">
    <vt:lpwstr/>
  </property>
  <property fmtid="{D5CDD505-2E9C-101B-9397-08002B2CF9AE}" pid="6" name="ComplianceAssetId">
    <vt:lpwstr/>
  </property>
  <property fmtid="{D5CDD505-2E9C-101B-9397-08002B2CF9AE}" pid="7" name="TemplateUrl">
    <vt:lpwstr/>
  </property>
  <property fmtid="{D5CDD505-2E9C-101B-9397-08002B2CF9AE}" pid="8" name="_ExtendedDescription">
    <vt:lpwstr/>
  </property>
  <property fmtid="{D5CDD505-2E9C-101B-9397-08002B2CF9AE}" pid="9" name="TriggerFlowInfo">
    <vt:lpwstr/>
  </property>
  <property fmtid="{D5CDD505-2E9C-101B-9397-08002B2CF9AE}" pid="10" name="MediaServiceImageTags">
    <vt:lpwstr/>
  </property>
</Properties>
</file>