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0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E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0" autoAdjust="0"/>
    <p:restoredTop sz="94660"/>
  </p:normalViewPr>
  <p:slideViewPr>
    <p:cSldViewPr snapToGrid="0">
      <p:cViewPr varScale="1">
        <p:scale>
          <a:sx n="51" d="100"/>
          <a:sy n="51" d="100"/>
        </p:scale>
        <p:origin x="4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Leach" userId="f2547d8a-4e2f-464e-a6d4-eba5d7b9ebbd" providerId="ADAL" clId="{38C9000A-F165-45EC-80BC-DAC17688CFDD}"/>
    <pc:docChg chg="delSld">
      <pc:chgData name="Suzanne Leach" userId="f2547d8a-4e2f-464e-a6d4-eba5d7b9ebbd" providerId="ADAL" clId="{38C9000A-F165-45EC-80BC-DAC17688CFDD}" dt="2026-07-10T13:33:26.459" v="2" actId="47"/>
      <pc:docMkLst>
        <pc:docMk/>
      </pc:docMkLst>
      <pc:sldChg chg="del">
        <pc:chgData name="Suzanne Leach" userId="f2547d8a-4e2f-464e-a6d4-eba5d7b9ebbd" providerId="ADAL" clId="{38C9000A-F165-45EC-80BC-DAC17688CFDD}" dt="2026-07-10T13:33:25.354" v="0" actId="47"/>
        <pc:sldMkLst>
          <pc:docMk/>
          <pc:sldMk cId="3025036024" sldId="300"/>
        </pc:sldMkLst>
      </pc:sldChg>
      <pc:sldChg chg="del">
        <pc:chgData name="Suzanne Leach" userId="f2547d8a-4e2f-464e-a6d4-eba5d7b9ebbd" providerId="ADAL" clId="{38C9000A-F165-45EC-80BC-DAC17688CFDD}" dt="2026-07-10T13:33:25.835" v="1" actId="47"/>
        <pc:sldMkLst>
          <pc:docMk/>
          <pc:sldMk cId="497070561" sldId="301"/>
        </pc:sldMkLst>
      </pc:sldChg>
      <pc:sldChg chg="del">
        <pc:chgData name="Suzanne Leach" userId="f2547d8a-4e2f-464e-a6d4-eba5d7b9ebbd" providerId="ADAL" clId="{38C9000A-F165-45EC-80BC-DAC17688CFDD}" dt="2026-07-10T13:33:26.459" v="2" actId="47"/>
        <pc:sldMkLst>
          <pc:docMk/>
          <pc:sldMk cId="1833779785" sldId="30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34D8-1DEB-DBD0-A035-795224D82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7F87E5-EE31-7581-BA8A-1B587AD9B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C4F8D-E0DD-C2A7-0102-0F025B80A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2D057-A58F-710C-021C-C4A3B1082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FB509-BDAB-B932-EB68-84B3BD46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42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0A92-D47B-F26A-B924-18B50A31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837779-ADF4-4102-D341-9CEEA3B9B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7EC3A-4D05-F908-7531-9DDA333A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89DAB-E5AA-89F0-53D4-5085AB9AE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70485-1141-84E5-467B-D7889C6AF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113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A1B8EC-1F69-7B62-B025-E5477FC050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552848-1CDE-4CF7-0481-3B8396F72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A55F1-1993-C3B5-264B-87FA1BC5F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964B4-C8AB-4D44-141B-6CEC8770D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A4F66-F81F-3F56-427A-0BCFA3786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84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3328E-E2A6-339F-D2C4-3FF4215C4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3119A-CF0B-E50A-3E1A-71A59C4C0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EC674-6B77-48C9-E520-1887B949A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46F4F-C305-28D4-DEEF-AB0E10032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910CD-0E9E-1A7F-84DA-70A059562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443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4E0ED-F06F-BB02-DD40-1E8D0938E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FB7E4-B804-990C-4676-C1D3856F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E80CE-8912-5AEA-E18E-C9E9EAE9B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C49E3-9B9F-50C0-A6B6-CDF99552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166D3-AF4A-8084-BE68-64C1E1D2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29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E9A5D-553A-510E-8219-505F9CEEE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BC1BD-3F9D-4E6A-CD76-59152978D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F9DA5A-4AEA-8DFC-EED6-59B75F59F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D6D4C-441E-A392-F8D1-B5462B3D5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A79E-8F30-5CA3-752E-19C2076F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FECD5-C0FA-7B5D-EEF3-E180B6498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604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9B32A-FC3B-EF80-51C2-BDDF0FCA9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145D9-1EA8-75D1-6B56-9DDA1A7C1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F0445E-201F-2538-5348-DD3C95AC3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E54A35-881F-1254-7D7C-83B9CE79B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EFAB14-D4E1-49E7-5E35-9FA072F7F4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19B089-B58D-4358-2A26-836FEAD1E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46F171-312B-9DDB-5FFC-469ECF1F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A5EDEF-508B-DAAB-29D4-844C2CD52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914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8441C-D892-D2A9-514F-16A0369CE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8C7AF-CD36-7EB4-D317-274BAFCD3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815F9-9B58-643D-A6E8-9B2091E1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1D2EA5-7518-6E13-30DB-54581404B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5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5DF101-0176-09D1-F622-D79079402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217FEE-13B8-2703-E89B-6A4421B49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799A8-54B7-FB8E-FD2D-F87AFB029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29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95375-ED25-0A52-A929-3C867B166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EB55B-6914-36E2-0016-6481E750E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2FEB2-6B71-CA56-97D3-47A38ADE6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65B79A-1C74-BED7-0551-ABCF66CE3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FF6347-6ADB-0E2F-2BC0-C1BD9F18C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22130-10B5-ABE8-BB9D-388361BE5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905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B9AE5-2D33-5FF4-E7FF-404A34DA0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39D05E-8604-8025-F6D0-04BD77E8C2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0F3A1-DE0B-5A37-CB94-470F52BDA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172B5-E92B-2BA5-CC2C-C862ECACD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A430F-8F7A-71D5-12A2-1BF5220D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F94423-81F8-5607-BB76-025D652D1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52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DE1F6D-3650-7926-ABD4-4C85E3B6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83F10-24B7-4C44-2AB8-9733FFFF5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37404-4C9D-84E8-DC2A-F7CF1FBD28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75FD02-AA54-4D47-AD2E-AE8680215F6E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A1954-17FF-1B4F-BA96-8A385DB609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0F9EF-36F7-CBE8-A461-5B3288A40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8F58A1-93A3-45F5-A039-3165038F1F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24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3275228" cy="30436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229" y="400270"/>
            <a:ext cx="8916772" cy="5827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Twinkl Cursive Looped" panose="02000000000000000000" pitchFamily="2" charset="0"/>
              </a:rPr>
              <a:t>In small teams, you must design an innovative product that you think will make money.</a:t>
            </a:r>
            <a:endParaRPr lang="en-GB" sz="1400" dirty="0">
              <a:latin typeface="Comic Sans MS" panose="030F0702030302020204" pitchFamily="66" charset="0"/>
            </a:endParaRPr>
          </a:p>
          <a:p>
            <a:endParaRPr lang="en-GB" sz="1400" dirty="0">
              <a:latin typeface="Comic Sans MS" panose="030F0702030302020204" pitchFamily="66" charset="0"/>
            </a:endParaRPr>
          </a:p>
          <a:p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2100" dirty="0">
                <a:latin typeface="Twinkl Cursive Looped" panose="02000000000000000000" pitchFamily="2" charset="0"/>
              </a:rPr>
              <a:t>In preparation for your sales pitch, you </a:t>
            </a:r>
            <a:r>
              <a:rPr lang="en-GB" sz="2100" u="sng" dirty="0">
                <a:latin typeface="Twinkl Cursive Looped" panose="02000000000000000000" pitchFamily="2" charset="0"/>
              </a:rPr>
              <a:t>must</a:t>
            </a:r>
            <a:r>
              <a:rPr lang="en-GB" sz="2100" dirty="0">
                <a:latin typeface="Twinkl Cursive Looped" panose="02000000000000000000" pitchFamily="2" charset="0"/>
              </a:rPr>
              <a:t> do the following:</a:t>
            </a:r>
          </a:p>
          <a:p>
            <a:endParaRPr lang="en-GB" sz="2100" dirty="0">
              <a:latin typeface="Twinkl Cursive Looped" panose="02000000000000000000" pitchFamily="2" charset="0"/>
            </a:endParaRPr>
          </a:p>
          <a:p>
            <a:endParaRPr lang="en-GB" sz="2100" dirty="0">
              <a:latin typeface="Twinkl Cursive Looped" panose="02000000000000000000" pitchFamily="2" charset="0"/>
            </a:endParaRP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n-GB" sz="2100" dirty="0">
                <a:latin typeface="Twinkl Cursive Looped" panose="02000000000000000000" pitchFamily="2" charset="0"/>
              </a:rPr>
              <a:t>Produce either a drawing of the product, or the actual product.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n-GB" sz="2100" dirty="0">
                <a:latin typeface="Twinkl Cursive Looped" panose="02000000000000000000" pitchFamily="2" charset="0"/>
              </a:rPr>
              <a:t>Produce costings, as well as the recommended retail price.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n-GB" sz="2100" dirty="0">
                <a:latin typeface="Twinkl Cursive Looped" panose="02000000000000000000" pitchFamily="2" charset="0"/>
              </a:rPr>
              <a:t>Design a company name and logo, identifying your target audience.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n-GB" sz="2100" dirty="0">
                <a:latin typeface="Twinkl Cursive Looped" panose="02000000000000000000" pitchFamily="2" charset="0"/>
              </a:rPr>
              <a:t>In your pitch you must persuade the Dragons that people will want your product.</a:t>
            </a:r>
          </a:p>
          <a:p>
            <a:pPr marL="342891" indent="-342891">
              <a:lnSpc>
                <a:spcPct val="150000"/>
              </a:lnSpc>
              <a:buFont typeface="+mj-lt"/>
              <a:buAutoNum type="arabicPeriod"/>
            </a:pPr>
            <a:r>
              <a:rPr lang="en-GB" sz="2100" dirty="0">
                <a:latin typeface="Twinkl Cursive Looped" panose="02000000000000000000" pitchFamily="2" charset="0"/>
              </a:rPr>
              <a:t>Consider the lifespan of the product – is it a novelty item that will only be popular for a short period, or could it have longevity?</a:t>
            </a:r>
          </a:p>
        </p:txBody>
      </p:sp>
    </p:spTree>
    <p:extLst>
      <p:ext uri="{BB962C8B-B14F-4D97-AF65-F5344CB8AC3E}">
        <p14:creationId xmlns:p14="http://schemas.microsoft.com/office/powerpoint/2010/main" val="1128015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89FACB4BE9A14C9877904D2D77B7A2" ma:contentTypeVersion="22" ma:contentTypeDescription="Create a new document." ma:contentTypeScope="" ma:versionID="c89ded9161cb8b1003fea619d69566f5">
  <xsd:schema xmlns:xsd="http://www.w3.org/2001/XMLSchema" xmlns:xs="http://www.w3.org/2001/XMLSchema" xmlns:p="http://schemas.microsoft.com/office/2006/metadata/properties" xmlns:ns2="ff6dd99b-aacc-453d-9b27-3b782d4aea85" xmlns:ns3="06715bfb-0863-4c2b-9e4e-5e561f87d2c6" targetNamespace="http://schemas.microsoft.com/office/2006/metadata/properties" ma:root="true" ma:fieldsID="5179d09e0e424ca7a0a854e0b7795d35" ns2:_="" ns3:_="">
    <xsd:import namespace="ff6dd99b-aacc-453d-9b27-3b782d4aea85"/>
    <xsd:import namespace="06715bfb-0863-4c2b-9e4e-5e561f87d2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6dd99b-aacc-453d-9b27-3b782d4aea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151aac2-2cdf-4b37-aada-c625ee7b9a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715bfb-0863-4c2b-9e4e-5e561f87d2c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6d22d60-91b0-46ab-b308-c7452afe1d7a}" ma:internalName="TaxCatchAll" ma:showField="CatchAllData" ma:web="06715bfb-0863-4c2b-9e4e-5e561f87d2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 xmlns="ff6dd99b-aacc-453d-9b27-3b782d4aea85" xsi:nil="true"/>
    <lcf76f155ced4ddcb4097134ff3c332f xmlns="ff6dd99b-aacc-453d-9b27-3b782d4aea85">
      <Terms xmlns="http://schemas.microsoft.com/office/infopath/2007/PartnerControls"/>
    </lcf76f155ced4ddcb4097134ff3c332f>
    <TaxCatchAll xmlns="06715bfb-0863-4c2b-9e4e-5e561f87d2c6" xsi:nil="true"/>
  </documentManagement>
</p:properties>
</file>

<file path=customXml/itemProps1.xml><?xml version="1.0" encoding="utf-8"?>
<ds:datastoreItem xmlns:ds="http://schemas.openxmlformats.org/officeDocument/2006/customXml" ds:itemID="{AC2A4C61-EBED-4DA8-8A1B-F1791840B5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332709-4603-456B-8849-35050DCCFA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6dd99b-aacc-453d-9b27-3b782d4aea85"/>
    <ds:schemaRef ds:uri="06715bfb-0863-4c2b-9e4e-5e561f87d2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F6D474-97AC-4E28-A245-B452E319CB9F}">
  <ds:schemaRefs>
    <ds:schemaRef ds:uri="http://schemas.microsoft.com/office/2006/metadata/properties"/>
    <ds:schemaRef ds:uri="http://schemas.microsoft.com/office/infopath/2007/PartnerControls"/>
    <ds:schemaRef ds:uri="ff6dd99b-aacc-453d-9b27-3b782d4aea85"/>
    <ds:schemaRef ds:uri="06715bfb-0863-4c2b-9e4e-5e561f87d2c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Comic Sans MS</vt:lpstr>
      <vt:lpstr>Twinkl Cursive Looped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Suzanne Leach</dc:creator>
  <cp:lastModifiedBy>Suzanne Leach</cp:lastModifiedBy>
  <cp:revision>1</cp:revision>
  <dcterms:created xsi:type="dcterms:W3CDTF">2026-07-10T13:22:11Z</dcterms:created>
  <dcterms:modified xsi:type="dcterms:W3CDTF">2026-07-10T13:33:29Z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0x0101003689FACB4BE9A14C9877904D2D77B7A2</vt:lpwstr>
  </property>
</Properties>
</file>