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</p:sldIdLst>
  <p:sldSz cx="10693400" cy="15113000"/>
  <p:notesSz cx="6858000" cy="9144000"/>
  <p:embeddedFontLst>
    <p:embeddedFont>
      <p:font typeface="Anton" pitchFamily="2" charset="0"/>
      <p:regular r:id="rId7"/>
    </p:embeddedFont>
    <p:embeddedFont>
      <p:font typeface="Bobby Jones Soft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7" d="100"/>
          <a:sy n="27" d="100"/>
        </p:scale>
        <p:origin x="229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 Janes" userId="f6d9cbd6-30e4-4c62-930d-4aa7542da166" providerId="ADAL" clId="{F1C0CFDD-7963-4C2C-89D4-4B2D70AF82F5}"/>
    <pc:docChg chg="undo custSel modSld">
      <pc:chgData name="Sue Janes" userId="f6d9cbd6-30e4-4c62-930d-4aa7542da166" providerId="ADAL" clId="{F1C0CFDD-7963-4C2C-89D4-4B2D70AF82F5}" dt="2026-03-10T17:17:34.310" v="60" actId="122"/>
      <pc:docMkLst>
        <pc:docMk/>
      </pc:docMkLst>
      <pc:sldChg chg="modSp mod">
        <pc:chgData name="Sue Janes" userId="f6d9cbd6-30e4-4c62-930d-4aa7542da166" providerId="ADAL" clId="{F1C0CFDD-7963-4C2C-89D4-4B2D70AF82F5}" dt="2026-03-10T17:17:34.310" v="60" actId="122"/>
        <pc:sldMkLst>
          <pc:docMk/>
          <pc:sldMk cId="0" sldId="256"/>
        </pc:sldMkLst>
        <pc:spChg chg="mod">
          <ac:chgData name="Sue Janes" userId="f6d9cbd6-30e4-4c62-930d-4aa7542da166" providerId="ADAL" clId="{F1C0CFDD-7963-4C2C-89D4-4B2D70AF82F5}" dt="2026-03-10T17:17:34.310" v="60" actId="122"/>
          <ac:spMkLst>
            <pc:docMk/>
            <pc:sldMk cId="0" sldId="256"/>
            <ac:spMk id="22" creationId="{00000000-0000-0000-0000-000000000000}"/>
          </ac:spMkLst>
        </pc:spChg>
        <pc:grpChg chg="mod">
          <ac:chgData name="Sue Janes" userId="f6d9cbd6-30e4-4c62-930d-4aa7542da166" providerId="ADAL" clId="{F1C0CFDD-7963-4C2C-89D4-4B2D70AF82F5}" dt="2026-03-10T17:15:16.067" v="17" actId="1076"/>
          <ac:grpSpMkLst>
            <pc:docMk/>
            <pc:sldMk cId="0" sldId="256"/>
            <ac:grpSpMk id="27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62689" y="6771718"/>
            <a:ext cx="7021818" cy="6179199"/>
          </a:xfrm>
          <a:custGeom>
            <a:avLst/>
            <a:gdLst/>
            <a:ahLst/>
            <a:cxnLst/>
            <a:rect l="l" t="t" r="r" b="b"/>
            <a:pathLst>
              <a:path w="7021818" h="6179199">
                <a:moveTo>
                  <a:pt x="0" y="0"/>
                </a:moveTo>
                <a:lnTo>
                  <a:pt x="7021817" y="0"/>
                </a:lnTo>
                <a:lnTo>
                  <a:pt x="7021817" y="6179199"/>
                </a:lnTo>
                <a:lnTo>
                  <a:pt x="0" y="61791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379098" y="5757416"/>
            <a:ext cx="2484196" cy="248419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DE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4000" tIns="54000" rIns="54000" bIns="54000" rtlCol="0" anchor="ctr"/>
            <a:lstStyle/>
            <a:p>
              <a:pPr algn="ctr">
                <a:lnSpc>
                  <a:spcPts val="282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874042" y="8431720"/>
            <a:ext cx="5786989" cy="6511380"/>
          </a:xfrm>
          <a:custGeom>
            <a:avLst/>
            <a:gdLst/>
            <a:ahLst/>
            <a:cxnLst/>
            <a:rect l="l" t="t" r="r" b="b"/>
            <a:pathLst>
              <a:path w="5786989" h="6511380">
                <a:moveTo>
                  <a:pt x="0" y="0"/>
                </a:moveTo>
                <a:lnTo>
                  <a:pt x="5786989" y="0"/>
                </a:lnTo>
                <a:lnTo>
                  <a:pt x="5786989" y="6511379"/>
                </a:lnTo>
                <a:lnTo>
                  <a:pt x="0" y="65113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-874042" y="14364000"/>
            <a:ext cx="3207600" cy="320760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DE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4000" tIns="54000" rIns="54000" bIns="54000" rtlCol="0" anchor="ctr"/>
            <a:lstStyle/>
            <a:p>
              <a:pPr algn="ctr">
                <a:lnSpc>
                  <a:spcPts val="282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791261" y="-1849135"/>
            <a:ext cx="6861605" cy="6861605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DE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4000" tIns="54000" rIns="54000" bIns="54000" rtlCol="0" anchor="ctr"/>
            <a:lstStyle/>
            <a:p>
              <a:pPr algn="ctr">
                <a:lnSpc>
                  <a:spcPts val="282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1492983" y="-90715"/>
            <a:ext cx="2766177" cy="276617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DE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4000" tIns="54000" rIns="54000" bIns="54000" rtlCol="0" anchor="ctr"/>
            <a:lstStyle/>
            <a:p>
              <a:pPr algn="ctr">
                <a:lnSpc>
                  <a:spcPts val="282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232474" y="10491391"/>
            <a:ext cx="4919052" cy="4919052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DE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4000" tIns="54000" rIns="54000" bIns="54000" rtlCol="0" anchor="ctr"/>
            <a:lstStyle/>
            <a:p>
              <a:pPr algn="ctr">
                <a:lnSpc>
                  <a:spcPts val="282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-5400000">
            <a:off x="5170274" y="13423080"/>
            <a:ext cx="759277" cy="2152590"/>
          </a:xfrm>
          <a:custGeom>
            <a:avLst/>
            <a:gdLst/>
            <a:ahLst/>
            <a:cxnLst/>
            <a:rect l="l" t="t" r="r" b="b"/>
            <a:pathLst>
              <a:path w="759277" h="2152590">
                <a:moveTo>
                  <a:pt x="0" y="0"/>
                </a:moveTo>
                <a:lnTo>
                  <a:pt x="759277" y="0"/>
                </a:lnTo>
                <a:lnTo>
                  <a:pt x="759277" y="2152590"/>
                </a:lnTo>
                <a:lnTo>
                  <a:pt x="0" y="21525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>
            <a:off x="-796644" y="13282328"/>
            <a:ext cx="2139787" cy="2128115"/>
          </a:xfrm>
          <a:custGeom>
            <a:avLst/>
            <a:gdLst/>
            <a:ahLst/>
            <a:cxnLst/>
            <a:rect l="l" t="t" r="r" b="b"/>
            <a:pathLst>
              <a:path w="2139787" h="2128115">
                <a:moveTo>
                  <a:pt x="0" y="0"/>
                </a:moveTo>
                <a:lnTo>
                  <a:pt x="2139787" y="0"/>
                </a:lnTo>
                <a:lnTo>
                  <a:pt x="2139787" y="2128115"/>
                </a:lnTo>
                <a:lnTo>
                  <a:pt x="0" y="21281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>
            <a:off x="8327990" y="-517930"/>
            <a:ext cx="3042849" cy="3026252"/>
          </a:xfrm>
          <a:custGeom>
            <a:avLst/>
            <a:gdLst/>
            <a:ahLst/>
            <a:cxnLst/>
            <a:rect l="l" t="t" r="r" b="b"/>
            <a:pathLst>
              <a:path w="3042849" h="3026252">
                <a:moveTo>
                  <a:pt x="0" y="0"/>
                </a:moveTo>
                <a:lnTo>
                  <a:pt x="3042849" y="0"/>
                </a:lnTo>
                <a:lnTo>
                  <a:pt x="3042849" y="3026252"/>
                </a:lnTo>
                <a:lnTo>
                  <a:pt x="0" y="30262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TextBox 22"/>
          <p:cNvSpPr txBox="1"/>
          <p:nvPr/>
        </p:nvSpPr>
        <p:spPr>
          <a:xfrm>
            <a:off x="2739603" y="347923"/>
            <a:ext cx="6883197" cy="2549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78"/>
              </a:lnSpc>
            </a:pPr>
            <a:r>
              <a:rPr lang="en-US" sz="4400" dirty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FIFA FOOTBALL WORLD CUP MENU</a:t>
            </a:r>
          </a:p>
          <a:p>
            <a:pPr algn="ctr">
              <a:lnSpc>
                <a:spcPts val="10678"/>
              </a:lnSpc>
            </a:pPr>
            <a:r>
              <a:rPr lang="en-US" sz="4400" dirty="0">
                <a:latin typeface="Anton"/>
                <a:ea typeface="Anton"/>
                <a:cs typeface="Anton"/>
                <a:sym typeface="Anton"/>
              </a:rPr>
              <a:t>17</a:t>
            </a:r>
            <a:r>
              <a:rPr lang="en-US" sz="4400" baseline="30000" dirty="0">
                <a:latin typeface="Anton"/>
                <a:ea typeface="Anton"/>
                <a:cs typeface="Anton"/>
                <a:sym typeface="Anton"/>
              </a:rPr>
              <a:t>th</a:t>
            </a:r>
            <a:r>
              <a:rPr lang="en-US" sz="4400" dirty="0">
                <a:latin typeface="Anton"/>
                <a:ea typeface="Anton"/>
                <a:cs typeface="Anton"/>
                <a:sym typeface="Anton"/>
              </a:rPr>
              <a:t> June 2026 </a:t>
            </a:r>
          </a:p>
        </p:txBody>
      </p:sp>
      <p:sp>
        <p:nvSpPr>
          <p:cNvPr id="23" name="Freeform 23"/>
          <p:cNvSpPr/>
          <p:nvPr/>
        </p:nvSpPr>
        <p:spPr>
          <a:xfrm>
            <a:off x="-662689" y="3342211"/>
            <a:ext cx="1525690" cy="1517368"/>
          </a:xfrm>
          <a:custGeom>
            <a:avLst/>
            <a:gdLst/>
            <a:ahLst/>
            <a:cxnLst/>
            <a:rect l="l" t="t" r="r" b="b"/>
            <a:pathLst>
              <a:path w="1525690" h="1517368">
                <a:moveTo>
                  <a:pt x="0" y="0"/>
                </a:moveTo>
                <a:lnTo>
                  <a:pt x="1525689" y="0"/>
                </a:lnTo>
                <a:lnTo>
                  <a:pt x="1525689" y="1517368"/>
                </a:lnTo>
                <a:lnTo>
                  <a:pt x="0" y="15173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4"/>
          <p:cNvSpPr/>
          <p:nvPr/>
        </p:nvSpPr>
        <p:spPr>
          <a:xfrm>
            <a:off x="8766267" y="13605316"/>
            <a:ext cx="1525690" cy="1517368"/>
          </a:xfrm>
          <a:custGeom>
            <a:avLst/>
            <a:gdLst/>
            <a:ahLst/>
            <a:cxnLst/>
            <a:rect l="l" t="t" r="r" b="b"/>
            <a:pathLst>
              <a:path w="1525690" h="1517368">
                <a:moveTo>
                  <a:pt x="0" y="0"/>
                </a:moveTo>
                <a:lnTo>
                  <a:pt x="1525690" y="0"/>
                </a:lnTo>
                <a:lnTo>
                  <a:pt x="1525690" y="1517368"/>
                </a:lnTo>
                <a:lnTo>
                  <a:pt x="0" y="15173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5"/>
          <p:cNvSpPr/>
          <p:nvPr/>
        </p:nvSpPr>
        <p:spPr>
          <a:xfrm>
            <a:off x="1477097" y="3164290"/>
            <a:ext cx="8372317" cy="6209200"/>
          </a:xfrm>
          <a:custGeom>
            <a:avLst/>
            <a:gdLst/>
            <a:ahLst/>
            <a:cxnLst/>
            <a:rect l="l" t="t" r="r" b="b"/>
            <a:pathLst>
              <a:path w="8372317" h="6209200">
                <a:moveTo>
                  <a:pt x="0" y="0"/>
                </a:moveTo>
                <a:lnTo>
                  <a:pt x="8372317" y="0"/>
                </a:lnTo>
                <a:lnTo>
                  <a:pt x="8372317" y="6209200"/>
                </a:lnTo>
                <a:lnTo>
                  <a:pt x="0" y="6209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28" b="-932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26"/>
          <p:cNvSpPr/>
          <p:nvPr/>
        </p:nvSpPr>
        <p:spPr>
          <a:xfrm>
            <a:off x="5238313" y="10946200"/>
            <a:ext cx="7055909" cy="6209200"/>
          </a:xfrm>
          <a:custGeom>
            <a:avLst/>
            <a:gdLst/>
            <a:ahLst/>
            <a:cxnLst/>
            <a:rect l="l" t="t" r="r" b="b"/>
            <a:pathLst>
              <a:path w="7055909" h="6209200">
                <a:moveTo>
                  <a:pt x="0" y="0"/>
                </a:moveTo>
                <a:lnTo>
                  <a:pt x="7055909" y="0"/>
                </a:lnTo>
                <a:lnTo>
                  <a:pt x="7055909" y="6209200"/>
                </a:lnTo>
                <a:lnTo>
                  <a:pt x="0" y="6209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7" name="Group 27"/>
          <p:cNvGrpSpPr/>
          <p:nvPr/>
        </p:nvGrpSpPr>
        <p:grpSpPr>
          <a:xfrm>
            <a:off x="1571743" y="3154560"/>
            <a:ext cx="8605420" cy="5613727"/>
            <a:chOff x="0" y="0"/>
            <a:chExt cx="11473894" cy="748497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1473894" cy="7484970"/>
            </a:xfrm>
            <a:custGeom>
              <a:avLst/>
              <a:gdLst/>
              <a:ahLst/>
              <a:cxnLst/>
              <a:rect l="l" t="t" r="r" b="b"/>
              <a:pathLst>
                <a:path w="11473894" h="7484970">
                  <a:moveTo>
                    <a:pt x="0" y="0"/>
                  </a:moveTo>
                  <a:lnTo>
                    <a:pt x="11473894" y="0"/>
                  </a:lnTo>
                  <a:lnTo>
                    <a:pt x="11473894" y="7484970"/>
                  </a:lnTo>
                  <a:lnTo>
                    <a:pt x="0" y="7484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26973" r="-26973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671889" y="819207"/>
              <a:ext cx="10288328" cy="5875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0"/>
                </a:lnSpc>
              </a:pPr>
              <a:r>
                <a:rPr lang="en-US" sz="4279" dirty="0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                 </a:t>
              </a:r>
            </a:p>
            <a:p>
              <a:pPr algn="ctr">
                <a:lnSpc>
                  <a:spcPts val="4750"/>
                </a:lnSpc>
              </a:pPr>
              <a:r>
                <a:rPr lang="en-US" sz="4279" dirty="0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              Brazilian Goal-Getter</a:t>
              </a:r>
            </a:p>
            <a:p>
              <a:pPr algn="ctr">
                <a:lnSpc>
                  <a:spcPts val="4750"/>
                </a:lnSpc>
              </a:pPr>
              <a:r>
                <a:rPr lang="en-US" sz="4279" dirty="0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            BBQ Chicken </a:t>
              </a:r>
            </a:p>
            <a:p>
              <a:pPr algn="ctr">
                <a:lnSpc>
                  <a:spcPts val="4750"/>
                </a:lnSpc>
              </a:pPr>
              <a:r>
                <a:rPr lang="en-US" sz="4279" dirty="0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     or</a:t>
              </a:r>
            </a:p>
            <a:p>
              <a:pPr algn="ctr">
                <a:lnSpc>
                  <a:spcPts val="4750"/>
                </a:lnSpc>
              </a:pPr>
              <a:r>
                <a:rPr lang="en-US" sz="4279" dirty="0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       Mexican Sausage Roll</a:t>
              </a:r>
            </a:p>
            <a:p>
              <a:pPr algn="ctr">
                <a:lnSpc>
                  <a:spcPts val="4750"/>
                </a:lnSpc>
              </a:pPr>
              <a:endParaRPr lang="en-US" sz="4279" dirty="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endParaRPr>
            </a:p>
            <a:p>
              <a:pPr algn="ctr">
                <a:lnSpc>
                  <a:spcPts val="6088"/>
                </a:lnSpc>
              </a:pPr>
              <a:endParaRPr lang="en-US" sz="4279" dirty="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3530951" y="6999514"/>
            <a:ext cx="6318463" cy="3520255"/>
            <a:chOff x="0" y="0"/>
            <a:chExt cx="8424618" cy="469367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424618" cy="4693674"/>
            </a:xfrm>
            <a:custGeom>
              <a:avLst/>
              <a:gdLst/>
              <a:ahLst/>
              <a:cxnLst/>
              <a:rect l="l" t="t" r="r" b="b"/>
              <a:pathLst>
                <a:path w="8424618" h="4693674">
                  <a:moveTo>
                    <a:pt x="0" y="0"/>
                  </a:moveTo>
                  <a:lnTo>
                    <a:pt x="8424618" y="0"/>
                  </a:lnTo>
                  <a:lnTo>
                    <a:pt x="8424618" y="4693674"/>
                  </a:lnTo>
                  <a:lnTo>
                    <a:pt x="0" y="46936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15738" r="-15738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493330" y="752541"/>
              <a:ext cx="7554126" cy="32076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65"/>
                </a:lnSpc>
              </a:pPr>
              <a:endParaRPr/>
            </a:p>
            <a:p>
              <a:pPr algn="ctr">
                <a:lnSpc>
                  <a:spcPts val="3765"/>
                </a:lnSpc>
              </a:pPr>
              <a:r>
                <a:rPr lang="en-US" sz="3391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Stadium SEASONED POTATOES </a:t>
              </a:r>
            </a:p>
            <a:p>
              <a:pPr algn="ctr">
                <a:lnSpc>
                  <a:spcPts val="3765"/>
                </a:lnSpc>
              </a:pPr>
              <a:r>
                <a:rPr lang="en-US" sz="3391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Hatrick Veg </a:t>
              </a:r>
            </a:p>
            <a:p>
              <a:pPr algn="ctr">
                <a:lnSpc>
                  <a:spcPts val="3765"/>
                </a:lnSpc>
              </a:pPr>
              <a:endParaRPr lang="en-US" sz="3391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endParaRPr>
            </a:p>
            <a:p>
              <a:pPr algn="ctr">
                <a:lnSpc>
                  <a:spcPts val="3765"/>
                </a:lnSpc>
              </a:pPr>
              <a:endParaRPr lang="en-US" sz="3391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3177664" y="10030715"/>
            <a:ext cx="7373461" cy="3737397"/>
            <a:chOff x="0" y="0"/>
            <a:chExt cx="9831282" cy="4983196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9831282" cy="4983196"/>
            </a:xfrm>
            <a:custGeom>
              <a:avLst/>
              <a:gdLst/>
              <a:ahLst/>
              <a:cxnLst/>
              <a:rect l="l" t="t" r="r" b="b"/>
              <a:pathLst>
                <a:path w="9831282" h="4983196">
                  <a:moveTo>
                    <a:pt x="0" y="0"/>
                  </a:moveTo>
                  <a:lnTo>
                    <a:pt x="9831282" y="0"/>
                  </a:lnTo>
                  <a:lnTo>
                    <a:pt x="9831282" y="4983196"/>
                  </a:lnTo>
                  <a:lnTo>
                    <a:pt x="0" y="4983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9807" r="-9807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575701" y="1042970"/>
              <a:ext cx="8815443" cy="29258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67"/>
                </a:lnSpc>
              </a:pPr>
              <a:r>
                <a:rPr lang="en-US" sz="5105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Extra Time CHOCOLATE Drizzle Cake </a:t>
              </a:r>
            </a:p>
            <a:p>
              <a:pPr algn="ctr">
                <a:lnSpc>
                  <a:spcPts val="5667"/>
                </a:lnSpc>
              </a:pPr>
              <a:endParaRPr lang="en-US" sz="5105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endParaRPr>
            </a:p>
          </p:txBody>
        </p:sp>
      </p:grpSp>
      <p:sp>
        <p:nvSpPr>
          <p:cNvPr id="36" name="Freeform 36"/>
          <p:cNvSpPr/>
          <p:nvPr/>
        </p:nvSpPr>
        <p:spPr>
          <a:xfrm>
            <a:off x="-3009610" y="1292373"/>
            <a:ext cx="7021818" cy="6179199"/>
          </a:xfrm>
          <a:custGeom>
            <a:avLst/>
            <a:gdLst/>
            <a:ahLst/>
            <a:cxnLst/>
            <a:rect l="l" t="t" r="r" b="b"/>
            <a:pathLst>
              <a:path w="7021818" h="6179199">
                <a:moveTo>
                  <a:pt x="0" y="0"/>
                </a:moveTo>
                <a:lnTo>
                  <a:pt x="7021817" y="0"/>
                </a:lnTo>
                <a:lnTo>
                  <a:pt x="7021817" y="6179199"/>
                </a:lnTo>
                <a:lnTo>
                  <a:pt x="0" y="61791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Freeform 37"/>
          <p:cNvSpPr/>
          <p:nvPr/>
        </p:nvSpPr>
        <p:spPr>
          <a:xfrm rot="640574">
            <a:off x="9439558" y="1283705"/>
            <a:ext cx="819713" cy="297963"/>
          </a:xfrm>
          <a:custGeom>
            <a:avLst/>
            <a:gdLst/>
            <a:ahLst/>
            <a:cxnLst/>
            <a:rect l="l" t="t" r="r" b="b"/>
            <a:pathLst>
              <a:path w="819713" h="297963">
                <a:moveTo>
                  <a:pt x="0" y="0"/>
                </a:moveTo>
                <a:lnTo>
                  <a:pt x="819713" y="0"/>
                </a:lnTo>
                <a:lnTo>
                  <a:pt x="819713" y="297963"/>
                </a:lnTo>
                <a:lnTo>
                  <a:pt x="0" y="29796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0218" b="-102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8" name="Freeform 38"/>
          <p:cNvSpPr/>
          <p:nvPr/>
        </p:nvSpPr>
        <p:spPr>
          <a:xfrm>
            <a:off x="10551126" y="771237"/>
            <a:ext cx="819713" cy="297963"/>
          </a:xfrm>
          <a:custGeom>
            <a:avLst/>
            <a:gdLst/>
            <a:ahLst/>
            <a:cxnLst/>
            <a:rect l="l" t="t" r="r" b="b"/>
            <a:pathLst>
              <a:path w="819713" h="297963">
                <a:moveTo>
                  <a:pt x="0" y="0"/>
                </a:moveTo>
                <a:lnTo>
                  <a:pt x="819713" y="0"/>
                </a:lnTo>
                <a:lnTo>
                  <a:pt x="819713" y="297963"/>
                </a:lnTo>
                <a:lnTo>
                  <a:pt x="0" y="29796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0218" b="-102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39"/>
          <p:cNvSpPr/>
          <p:nvPr/>
        </p:nvSpPr>
        <p:spPr>
          <a:xfrm rot="929624">
            <a:off x="8709399" y="490798"/>
            <a:ext cx="819713" cy="297963"/>
          </a:xfrm>
          <a:custGeom>
            <a:avLst/>
            <a:gdLst/>
            <a:ahLst/>
            <a:cxnLst/>
            <a:rect l="l" t="t" r="r" b="b"/>
            <a:pathLst>
              <a:path w="819713" h="297963">
                <a:moveTo>
                  <a:pt x="0" y="0"/>
                </a:moveTo>
                <a:lnTo>
                  <a:pt x="819713" y="0"/>
                </a:lnTo>
                <a:lnTo>
                  <a:pt x="819713" y="297964"/>
                </a:lnTo>
                <a:lnTo>
                  <a:pt x="0" y="29796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0218" b="-102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Freeform 40"/>
          <p:cNvSpPr/>
          <p:nvPr/>
        </p:nvSpPr>
        <p:spPr>
          <a:xfrm>
            <a:off x="310438" y="333802"/>
            <a:ext cx="2023120" cy="735398"/>
          </a:xfrm>
          <a:custGeom>
            <a:avLst/>
            <a:gdLst/>
            <a:ahLst/>
            <a:cxnLst/>
            <a:rect l="l" t="t" r="r" b="b"/>
            <a:pathLst>
              <a:path w="2023120" h="735398">
                <a:moveTo>
                  <a:pt x="0" y="0"/>
                </a:moveTo>
                <a:lnTo>
                  <a:pt x="2023120" y="0"/>
                </a:lnTo>
                <a:lnTo>
                  <a:pt x="2023120" y="735398"/>
                </a:lnTo>
                <a:lnTo>
                  <a:pt x="0" y="73539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0218" b="-102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Freeform 41"/>
          <p:cNvSpPr/>
          <p:nvPr/>
        </p:nvSpPr>
        <p:spPr>
          <a:xfrm rot="254522">
            <a:off x="9680" y="14521322"/>
            <a:ext cx="601514" cy="218649"/>
          </a:xfrm>
          <a:custGeom>
            <a:avLst/>
            <a:gdLst/>
            <a:ahLst/>
            <a:cxnLst/>
            <a:rect l="l" t="t" r="r" b="b"/>
            <a:pathLst>
              <a:path w="601514" h="218649">
                <a:moveTo>
                  <a:pt x="0" y="0"/>
                </a:moveTo>
                <a:lnTo>
                  <a:pt x="601515" y="0"/>
                </a:lnTo>
                <a:lnTo>
                  <a:pt x="601515" y="218649"/>
                </a:lnTo>
                <a:lnTo>
                  <a:pt x="0" y="21864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0218" b="-102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2" name="Freeform 42"/>
          <p:cNvSpPr/>
          <p:nvPr/>
        </p:nvSpPr>
        <p:spPr>
          <a:xfrm rot="-1802766">
            <a:off x="749740" y="14253462"/>
            <a:ext cx="511279" cy="185848"/>
          </a:xfrm>
          <a:custGeom>
            <a:avLst/>
            <a:gdLst/>
            <a:ahLst/>
            <a:cxnLst/>
            <a:rect l="l" t="t" r="r" b="b"/>
            <a:pathLst>
              <a:path w="511279" h="185848">
                <a:moveTo>
                  <a:pt x="0" y="0"/>
                </a:moveTo>
                <a:lnTo>
                  <a:pt x="511279" y="0"/>
                </a:lnTo>
                <a:lnTo>
                  <a:pt x="511279" y="185848"/>
                </a:lnTo>
                <a:lnTo>
                  <a:pt x="0" y="18584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0218" b="-102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Freeform 43"/>
          <p:cNvSpPr/>
          <p:nvPr/>
        </p:nvSpPr>
        <p:spPr>
          <a:xfrm rot="-654454">
            <a:off x="326081" y="10095125"/>
            <a:ext cx="798676" cy="241597"/>
          </a:xfrm>
          <a:custGeom>
            <a:avLst/>
            <a:gdLst/>
            <a:ahLst/>
            <a:cxnLst/>
            <a:rect l="l" t="t" r="r" b="b"/>
            <a:pathLst>
              <a:path w="798676" h="241597">
                <a:moveTo>
                  <a:pt x="0" y="0"/>
                </a:moveTo>
                <a:lnTo>
                  <a:pt x="798677" y="0"/>
                </a:lnTo>
                <a:lnTo>
                  <a:pt x="798677" y="241597"/>
                </a:lnTo>
                <a:lnTo>
                  <a:pt x="0" y="24159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32445" b="-12279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62689" y="6771718"/>
            <a:ext cx="7021818" cy="6179199"/>
          </a:xfrm>
          <a:custGeom>
            <a:avLst/>
            <a:gdLst/>
            <a:ahLst/>
            <a:cxnLst/>
            <a:rect l="l" t="t" r="r" b="b"/>
            <a:pathLst>
              <a:path w="7021818" h="6179199">
                <a:moveTo>
                  <a:pt x="0" y="0"/>
                </a:moveTo>
                <a:lnTo>
                  <a:pt x="7021817" y="0"/>
                </a:lnTo>
                <a:lnTo>
                  <a:pt x="7021817" y="6179199"/>
                </a:lnTo>
                <a:lnTo>
                  <a:pt x="0" y="61791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379098" y="5757416"/>
            <a:ext cx="2484196" cy="248419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DE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4000" tIns="54000" rIns="54000" bIns="54000" rtlCol="0" anchor="ctr"/>
            <a:lstStyle/>
            <a:p>
              <a:pPr algn="ctr">
                <a:lnSpc>
                  <a:spcPts val="282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874042" y="8431720"/>
            <a:ext cx="5786989" cy="6511380"/>
          </a:xfrm>
          <a:custGeom>
            <a:avLst/>
            <a:gdLst/>
            <a:ahLst/>
            <a:cxnLst/>
            <a:rect l="l" t="t" r="r" b="b"/>
            <a:pathLst>
              <a:path w="5786989" h="6511380">
                <a:moveTo>
                  <a:pt x="0" y="0"/>
                </a:moveTo>
                <a:lnTo>
                  <a:pt x="5786989" y="0"/>
                </a:lnTo>
                <a:lnTo>
                  <a:pt x="5786989" y="6511379"/>
                </a:lnTo>
                <a:lnTo>
                  <a:pt x="0" y="65113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-874042" y="14364000"/>
            <a:ext cx="3207600" cy="320760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DE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4000" tIns="54000" rIns="54000" bIns="54000" rtlCol="0" anchor="ctr"/>
            <a:lstStyle/>
            <a:p>
              <a:pPr algn="ctr">
                <a:lnSpc>
                  <a:spcPts val="282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791261" y="-1849135"/>
            <a:ext cx="6861605" cy="6861605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DE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4000" tIns="54000" rIns="54000" bIns="54000" rtlCol="0" anchor="ctr"/>
            <a:lstStyle/>
            <a:p>
              <a:pPr algn="ctr">
                <a:lnSpc>
                  <a:spcPts val="282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1492983" y="-90715"/>
            <a:ext cx="2766177" cy="276617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DE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4000" tIns="54000" rIns="54000" bIns="54000" rtlCol="0" anchor="ctr"/>
            <a:lstStyle/>
            <a:p>
              <a:pPr algn="ctr">
                <a:lnSpc>
                  <a:spcPts val="282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232474" y="10491391"/>
            <a:ext cx="4919052" cy="4919052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DE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4000" tIns="54000" rIns="54000" bIns="54000" rtlCol="0" anchor="ctr"/>
            <a:lstStyle/>
            <a:p>
              <a:pPr algn="ctr">
                <a:lnSpc>
                  <a:spcPts val="282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-5400000">
            <a:off x="5170274" y="13423080"/>
            <a:ext cx="759277" cy="2152590"/>
          </a:xfrm>
          <a:custGeom>
            <a:avLst/>
            <a:gdLst/>
            <a:ahLst/>
            <a:cxnLst/>
            <a:rect l="l" t="t" r="r" b="b"/>
            <a:pathLst>
              <a:path w="759277" h="2152590">
                <a:moveTo>
                  <a:pt x="0" y="0"/>
                </a:moveTo>
                <a:lnTo>
                  <a:pt x="759277" y="0"/>
                </a:lnTo>
                <a:lnTo>
                  <a:pt x="759277" y="2152590"/>
                </a:lnTo>
                <a:lnTo>
                  <a:pt x="0" y="21525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>
            <a:off x="-796644" y="13282328"/>
            <a:ext cx="2139787" cy="2128115"/>
          </a:xfrm>
          <a:custGeom>
            <a:avLst/>
            <a:gdLst/>
            <a:ahLst/>
            <a:cxnLst/>
            <a:rect l="l" t="t" r="r" b="b"/>
            <a:pathLst>
              <a:path w="2139787" h="2128115">
                <a:moveTo>
                  <a:pt x="0" y="0"/>
                </a:moveTo>
                <a:lnTo>
                  <a:pt x="2139787" y="0"/>
                </a:lnTo>
                <a:lnTo>
                  <a:pt x="2139787" y="2128115"/>
                </a:lnTo>
                <a:lnTo>
                  <a:pt x="0" y="21281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>
            <a:off x="8327990" y="-517930"/>
            <a:ext cx="3042849" cy="3026252"/>
          </a:xfrm>
          <a:custGeom>
            <a:avLst/>
            <a:gdLst/>
            <a:ahLst/>
            <a:cxnLst/>
            <a:rect l="l" t="t" r="r" b="b"/>
            <a:pathLst>
              <a:path w="3042849" h="3026252">
                <a:moveTo>
                  <a:pt x="0" y="0"/>
                </a:moveTo>
                <a:lnTo>
                  <a:pt x="3042849" y="0"/>
                </a:lnTo>
                <a:lnTo>
                  <a:pt x="3042849" y="3026252"/>
                </a:lnTo>
                <a:lnTo>
                  <a:pt x="0" y="30262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TextBox 22"/>
          <p:cNvSpPr txBox="1"/>
          <p:nvPr/>
        </p:nvSpPr>
        <p:spPr>
          <a:xfrm>
            <a:off x="2739603" y="347923"/>
            <a:ext cx="6883197" cy="2654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78"/>
              </a:lnSpc>
            </a:pPr>
            <a:r>
              <a:rPr lang="en-US" sz="7627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FIFA FOOTBALL WORLD CUP MENU </a:t>
            </a:r>
          </a:p>
        </p:txBody>
      </p:sp>
      <p:sp>
        <p:nvSpPr>
          <p:cNvPr id="23" name="Freeform 23"/>
          <p:cNvSpPr/>
          <p:nvPr/>
        </p:nvSpPr>
        <p:spPr>
          <a:xfrm>
            <a:off x="-662689" y="3342211"/>
            <a:ext cx="1525690" cy="1517368"/>
          </a:xfrm>
          <a:custGeom>
            <a:avLst/>
            <a:gdLst/>
            <a:ahLst/>
            <a:cxnLst/>
            <a:rect l="l" t="t" r="r" b="b"/>
            <a:pathLst>
              <a:path w="1525690" h="1517368">
                <a:moveTo>
                  <a:pt x="0" y="0"/>
                </a:moveTo>
                <a:lnTo>
                  <a:pt x="1525689" y="0"/>
                </a:lnTo>
                <a:lnTo>
                  <a:pt x="1525689" y="1517368"/>
                </a:lnTo>
                <a:lnTo>
                  <a:pt x="0" y="15173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4"/>
          <p:cNvSpPr/>
          <p:nvPr/>
        </p:nvSpPr>
        <p:spPr>
          <a:xfrm>
            <a:off x="8766267" y="13605316"/>
            <a:ext cx="1525690" cy="1517368"/>
          </a:xfrm>
          <a:custGeom>
            <a:avLst/>
            <a:gdLst/>
            <a:ahLst/>
            <a:cxnLst/>
            <a:rect l="l" t="t" r="r" b="b"/>
            <a:pathLst>
              <a:path w="1525690" h="1517368">
                <a:moveTo>
                  <a:pt x="0" y="0"/>
                </a:moveTo>
                <a:lnTo>
                  <a:pt x="1525690" y="0"/>
                </a:lnTo>
                <a:lnTo>
                  <a:pt x="1525690" y="1517368"/>
                </a:lnTo>
                <a:lnTo>
                  <a:pt x="0" y="15173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5"/>
          <p:cNvSpPr/>
          <p:nvPr/>
        </p:nvSpPr>
        <p:spPr>
          <a:xfrm>
            <a:off x="1477097" y="3164290"/>
            <a:ext cx="8372317" cy="6209200"/>
          </a:xfrm>
          <a:custGeom>
            <a:avLst/>
            <a:gdLst/>
            <a:ahLst/>
            <a:cxnLst/>
            <a:rect l="l" t="t" r="r" b="b"/>
            <a:pathLst>
              <a:path w="8372317" h="6209200">
                <a:moveTo>
                  <a:pt x="0" y="0"/>
                </a:moveTo>
                <a:lnTo>
                  <a:pt x="8372317" y="0"/>
                </a:lnTo>
                <a:lnTo>
                  <a:pt x="8372317" y="6209200"/>
                </a:lnTo>
                <a:lnTo>
                  <a:pt x="0" y="6209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28" b="-932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26"/>
          <p:cNvSpPr/>
          <p:nvPr/>
        </p:nvSpPr>
        <p:spPr>
          <a:xfrm>
            <a:off x="5238313" y="10946200"/>
            <a:ext cx="7055909" cy="6209200"/>
          </a:xfrm>
          <a:custGeom>
            <a:avLst/>
            <a:gdLst/>
            <a:ahLst/>
            <a:cxnLst/>
            <a:rect l="l" t="t" r="r" b="b"/>
            <a:pathLst>
              <a:path w="7055909" h="6209200">
                <a:moveTo>
                  <a:pt x="0" y="0"/>
                </a:moveTo>
                <a:lnTo>
                  <a:pt x="7055909" y="0"/>
                </a:lnTo>
                <a:lnTo>
                  <a:pt x="7055909" y="6209200"/>
                </a:lnTo>
                <a:lnTo>
                  <a:pt x="0" y="6209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7" name="Group 27"/>
          <p:cNvGrpSpPr/>
          <p:nvPr/>
        </p:nvGrpSpPr>
        <p:grpSpPr>
          <a:xfrm>
            <a:off x="1571743" y="3154560"/>
            <a:ext cx="8605420" cy="5613727"/>
            <a:chOff x="0" y="0"/>
            <a:chExt cx="11473894" cy="748497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1473894" cy="7484970"/>
            </a:xfrm>
            <a:custGeom>
              <a:avLst/>
              <a:gdLst/>
              <a:ahLst/>
              <a:cxnLst/>
              <a:rect l="l" t="t" r="r" b="b"/>
              <a:pathLst>
                <a:path w="11473894" h="7484970">
                  <a:moveTo>
                    <a:pt x="0" y="0"/>
                  </a:moveTo>
                  <a:lnTo>
                    <a:pt x="11473894" y="0"/>
                  </a:lnTo>
                  <a:lnTo>
                    <a:pt x="11473894" y="7484970"/>
                  </a:lnTo>
                  <a:lnTo>
                    <a:pt x="0" y="7484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26973" r="-26973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671889" y="819207"/>
              <a:ext cx="10288328" cy="5875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0"/>
                </a:lnSpc>
              </a:pPr>
              <a:r>
                <a:rPr lang="en-US" sz="4279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                 </a:t>
              </a:r>
            </a:p>
            <a:p>
              <a:pPr algn="ctr">
                <a:lnSpc>
                  <a:spcPts val="4750"/>
                </a:lnSpc>
              </a:pPr>
              <a:r>
                <a:rPr lang="en-US" sz="4279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              Brazilian Goal-Getter</a:t>
              </a:r>
            </a:p>
            <a:p>
              <a:pPr algn="ctr">
                <a:lnSpc>
                  <a:spcPts val="4750"/>
                </a:lnSpc>
              </a:pPr>
              <a:r>
                <a:rPr lang="en-US" sz="4279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            QB14 BBQ Chicken </a:t>
              </a:r>
            </a:p>
            <a:p>
              <a:pPr algn="ctr">
                <a:lnSpc>
                  <a:spcPts val="4750"/>
                </a:lnSpc>
              </a:pPr>
              <a:r>
                <a:rPr lang="en-US" sz="4279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     or</a:t>
              </a:r>
            </a:p>
            <a:p>
              <a:pPr algn="ctr">
                <a:lnSpc>
                  <a:spcPts val="4750"/>
                </a:lnSpc>
              </a:pPr>
              <a:r>
                <a:rPr lang="en-US" sz="4279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      V161 Mexican Sausage Roll</a:t>
              </a:r>
            </a:p>
            <a:p>
              <a:pPr algn="ctr">
                <a:lnSpc>
                  <a:spcPts val="4750"/>
                </a:lnSpc>
              </a:pPr>
              <a:endParaRPr lang="en-US" sz="4279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endParaRPr>
            </a:p>
            <a:p>
              <a:pPr algn="ctr">
                <a:lnSpc>
                  <a:spcPts val="6088"/>
                </a:lnSpc>
              </a:pPr>
              <a:endParaRPr lang="en-US" sz="4279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3530951" y="6999514"/>
            <a:ext cx="6318463" cy="3996505"/>
            <a:chOff x="0" y="0"/>
            <a:chExt cx="8424618" cy="532867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424618" cy="5328674"/>
            </a:xfrm>
            <a:custGeom>
              <a:avLst/>
              <a:gdLst/>
              <a:ahLst/>
              <a:cxnLst/>
              <a:rect l="l" t="t" r="r" b="b"/>
              <a:pathLst>
                <a:path w="8424618" h="5328674">
                  <a:moveTo>
                    <a:pt x="0" y="0"/>
                  </a:moveTo>
                  <a:lnTo>
                    <a:pt x="8424618" y="0"/>
                  </a:lnTo>
                  <a:lnTo>
                    <a:pt x="8424618" y="5328674"/>
                  </a:lnTo>
                  <a:lnTo>
                    <a:pt x="0" y="53286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24632" r="-24632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493330" y="752541"/>
              <a:ext cx="7554126" cy="38426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65"/>
                </a:lnSpc>
              </a:pPr>
              <a:endParaRPr/>
            </a:p>
            <a:p>
              <a:pPr algn="ctr">
                <a:lnSpc>
                  <a:spcPts val="3765"/>
                </a:lnSpc>
              </a:pPr>
              <a:r>
                <a:rPr lang="en-US" sz="3391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QB16 Stadium SEASONED POTATOES </a:t>
              </a:r>
            </a:p>
            <a:p>
              <a:pPr algn="ctr">
                <a:lnSpc>
                  <a:spcPts val="3765"/>
                </a:lnSpc>
              </a:pPr>
              <a:r>
                <a:rPr lang="en-US" sz="3391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SD102 Hatrick Veg </a:t>
              </a:r>
            </a:p>
            <a:p>
              <a:pPr algn="ctr">
                <a:lnSpc>
                  <a:spcPts val="3765"/>
                </a:lnSpc>
              </a:pPr>
              <a:endParaRPr lang="en-US" sz="3391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endParaRPr>
            </a:p>
            <a:p>
              <a:pPr algn="ctr">
                <a:lnSpc>
                  <a:spcPts val="3765"/>
                </a:lnSpc>
              </a:pPr>
              <a:endParaRPr lang="en-US" sz="3391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3177664" y="10030715"/>
            <a:ext cx="7373461" cy="4456545"/>
            <a:chOff x="0" y="0"/>
            <a:chExt cx="9831282" cy="594206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9831282" cy="5942060"/>
            </a:xfrm>
            <a:custGeom>
              <a:avLst/>
              <a:gdLst/>
              <a:ahLst/>
              <a:cxnLst/>
              <a:rect l="l" t="t" r="r" b="b"/>
              <a:pathLst>
                <a:path w="9831282" h="5942060">
                  <a:moveTo>
                    <a:pt x="0" y="0"/>
                  </a:moveTo>
                  <a:lnTo>
                    <a:pt x="9831282" y="0"/>
                  </a:lnTo>
                  <a:lnTo>
                    <a:pt x="9831282" y="5942060"/>
                  </a:lnTo>
                  <a:lnTo>
                    <a:pt x="0" y="59420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21316" r="-2131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575701" y="1042970"/>
              <a:ext cx="8815443" cy="3884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67"/>
                </a:lnSpc>
              </a:pPr>
              <a:r>
                <a:rPr lang="en-US" sz="5105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D198 Extra Time CHOCOLATE Drizzle Cake </a:t>
              </a:r>
            </a:p>
            <a:p>
              <a:pPr algn="ctr">
                <a:lnSpc>
                  <a:spcPts val="5667"/>
                </a:lnSpc>
              </a:pPr>
              <a:endParaRPr lang="en-US" sz="5105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endParaRPr>
            </a:p>
          </p:txBody>
        </p:sp>
      </p:grpSp>
      <p:sp>
        <p:nvSpPr>
          <p:cNvPr id="36" name="Freeform 36"/>
          <p:cNvSpPr/>
          <p:nvPr/>
        </p:nvSpPr>
        <p:spPr>
          <a:xfrm>
            <a:off x="-3009610" y="1292373"/>
            <a:ext cx="7021818" cy="6179199"/>
          </a:xfrm>
          <a:custGeom>
            <a:avLst/>
            <a:gdLst/>
            <a:ahLst/>
            <a:cxnLst/>
            <a:rect l="l" t="t" r="r" b="b"/>
            <a:pathLst>
              <a:path w="7021818" h="6179199">
                <a:moveTo>
                  <a:pt x="0" y="0"/>
                </a:moveTo>
                <a:lnTo>
                  <a:pt x="7021817" y="0"/>
                </a:lnTo>
                <a:lnTo>
                  <a:pt x="7021817" y="6179199"/>
                </a:lnTo>
                <a:lnTo>
                  <a:pt x="0" y="61791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Freeform 37"/>
          <p:cNvSpPr/>
          <p:nvPr/>
        </p:nvSpPr>
        <p:spPr>
          <a:xfrm rot="640574">
            <a:off x="9439558" y="1283705"/>
            <a:ext cx="819713" cy="297963"/>
          </a:xfrm>
          <a:custGeom>
            <a:avLst/>
            <a:gdLst/>
            <a:ahLst/>
            <a:cxnLst/>
            <a:rect l="l" t="t" r="r" b="b"/>
            <a:pathLst>
              <a:path w="819713" h="297963">
                <a:moveTo>
                  <a:pt x="0" y="0"/>
                </a:moveTo>
                <a:lnTo>
                  <a:pt x="819713" y="0"/>
                </a:lnTo>
                <a:lnTo>
                  <a:pt x="819713" y="297963"/>
                </a:lnTo>
                <a:lnTo>
                  <a:pt x="0" y="29796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0218" b="-102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8" name="Freeform 38"/>
          <p:cNvSpPr/>
          <p:nvPr/>
        </p:nvSpPr>
        <p:spPr>
          <a:xfrm>
            <a:off x="10551126" y="771237"/>
            <a:ext cx="819713" cy="297963"/>
          </a:xfrm>
          <a:custGeom>
            <a:avLst/>
            <a:gdLst/>
            <a:ahLst/>
            <a:cxnLst/>
            <a:rect l="l" t="t" r="r" b="b"/>
            <a:pathLst>
              <a:path w="819713" h="297963">
                <a:moveTo>
                  <a:pt x="0" y="0"/>
                </a:moveTo>
                <a:lnTo>
                  <a:pt x="819713" y="0"/>
                </a:lnTo>
                <a:lnTo>
                  <a:pt x="819713" y="297963"/>
                </a:lnTo>
                <a:lnTo>
                  <a:pt x="0" y="29796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0218" b="-102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39"/>
          <p:cNvSpPr/>
          <p:nvPr/>
        </p:nvSpPr>
        <p:spPr>
          <a:xfrm rot="929624">
            <a:off x="8709399" y="490798"/>
            <a:ext cx="819713" cy="297963"/>
          </a:xfrm>
          <a:custGeom>
            <a:avLst/>
            <a:gdLst/>
            <a:ahLst/>
            <a:cxnLst/>
            <a:rect l="l" t="t" r="r" b="b"/>
            <a:pathLst>
              <a:path w="819713" h="297963">
                <a:moveTo>
                  <a:pt x="0" y="0"/>
                </a:moveTo>
                <a:lnTo>
                  <a:pt x="819713" y="0"/>
                </a:lnTo>
                <a:lnTo>
                  <a:pt x="819713" y="297964"/>
                </a:lnTo>
                <a:lnTo>
                  <a:pt x="0" y="29796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0218" b="-102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Freeform 40"/>
          <p:cNvSpPr/>
          <p:nvPr/>
        </p:nvSpPr>
        <p:spPr>
          <a:xfrm>
            <a:off x="310438" y="333802"/>
            <a:ext cx="2023120" cy="735398"/>
          </a:xfrm>
          <a:custGeom>
            <a:avLst/>
            <a:gdLst/>
            <a:ahLst/>
            <a:cxnLst/>
            <a:rect l="l" t="t" r="r" b="b"/>
            <a:pathLst>
              <a:path w="2023120" h="735398">
                <a:moveTo>
                  <a:pt x="0" y="0"/>
                </a:moveTo>
                <a:lnTo>
                  <a:pt x="2023120" y="0"/>
                </a:lnTo>
                <a:lnTo>
                  <a:pt x="2023120" y="735398"/>
                </a:lnTo>
                <a:lnTo>
                  <a:pt x="0" y="73539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0218" b="-102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Freeform 41"/>
          <p:cNvSpPr/>
          <p:nvPr/>
        </p:nvSpPr>
        <p:spPr>
          <a:xfrm rot="254522">
            <a:off x="9680" y="14521322"/>
            <a:ext cx="601514" cy="218649"/>
          </a:xfrm>
          <a:custGeom>
            <a:avLst/>
            <a:gdLst/>
            <a:ahLst/>
            <a:cxnLst/>
            <a:rect l="l" t="t" r="r" b="b"/>
            <a:pathLst>
              <a:path w="601514" h="218649">
                <a:moveTo>
                  <a:pt x="0" y="0"/>
                </a:moveTo>
                <a:lnTo>
                  <a:pt x="601515" y="0"/>
                </a:lnTo>
                <a:lnTo>
                  <a:pt x="601515" y="218649"/>
                </a:lnTo>
                <a:lnTo>
                  <a:pt x="0" y="21864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0218" b="-102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2" name="Freeform 42"/>
          <p:cNvSpPr/>
          <p:nvPr/>
        </p:nvSpPr>
        <p:spPr>
          <a:xfrm rot="-1802766">
            <a:off x="749740" y="14253462"/>
            <a:ext cx="511279" cy="185848"/>
          </a:xfrm>
          <a:custGeom>
            <a:avLst/>
            <a:gdLst/>
            <a:ahLst/>
            <a:cxnLst/>
            <a:rect l="l" t="t" r="r" b="b"/>
            <a:pathLst>
              <a:path w="511279" h="185848">
                <a:moveTo>
                  <a:pt x="0" y="0"/>
                </a:moveTo>
                <a:lnTo>
                  <a:pt x="511279" y="0"/>
                </a:lnTo>
                <a:lnTo>
                  <a:pt x="511279" y="185848"/>
                </a:lnTo>
                <a:lnTo>
                  <a:pt x="0" y="18584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0218" b="-102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Freeform 43"/>
          <p:cNvSpPr/>
          <p:nvPr/>
        </p:nvSpPr>
        <p:spPr>
          <a:xfrm rot="-654454">
            <a:off x="326081" y="10095125"/>
            <a:ext cx="798676" cy="241597"/>
          </a:xfrm>
          <a:custGeom>
            <a:avLst/>
            <a:gdLst/>
            <a:ahLst/>
            <a:cxnLst/>
            <a:rect l="l" t="t" r="r" b="b"/>
            <a:pathLst>
              <a:path w="798676" h="241597">
                <a:moveTo>
                  <a:pt x="0" y="0"/>
                </a:moveTo>
                <a:lnTo>
                  <a:pt x="798677" y="0"/>
                </a:lnTo>
                <a:lnTo>
                  <a:pt x="798677" y="241597"/>
                </a:lnTo>
                <a:lnTo>
                  <a:pt x="0" y="24159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32445" b="-12279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21" ma:contentTypeDescription="Create a new document." ma:contentTypeScope="" ma:versionID="51332db4bd2d943aabb626f70986c979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f03d5281fd0f0478a49ba3868e79bf4e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ag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ags" ma:index="22" nillable="true" ma:displayName="Tags" ma:format="Dropdown" ma:internalName="Tags">
      <xsd:simpleType>
        <xsd:restriction base="dms:Choice">
          <xsd:enumeration value="Poster"/>
          <xsd:enumeration value="Bulletin"/>
          <xsd:enumeration value="Offers"/>
          <xsd:enumeration value="Menu"/>
          <xsd:enumeration value="Guide"/>
          <xsd:enumeration value="Recipes"/>
          <xsd:enumeration value="FS13"/>
          <xsd:enumeration value="Digital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cc315347-6dc2-4f31-871c-4fac13c8e90b">Menus</Document_x0020_Type>
    <NOTES xmlns="cc315347-6dc2-4f31-871c-4fac13c8e90b" xsi:nil="true"/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Tags xmlns="cc315347-6dc2-4f31-871c-4fac13c8e90b" xsi:nil="true"/>
  </documentManagement>
</p:properties>
</file>

<file path=customXml/itemProps1.xml><?xml version="1.0" encoding="utf-8"?>
<ds:datastoreItem xmlns:ds="http://schemas.openxmlformats.org/officeDocument/2006/customXml" ds:itemID="{0FF04928-F679-42D7-A481-8344D4206B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E7874F-657F-475A-B628-D89E566210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B385AF-0F92-4B0C-9D1B-7520FACF375D}">
  <ds:schemaRefs>
    <ds:schemaRef ds:uri="http://schemas.microsoft.com/office/2006/metadata/properties"/>
    <ds:schemaRef ds:uri="http://schemas.microsoft.com/office/infopath/2007/PartnerControls"/>
    <ds:schemaRef ds:uri="cc315347-6dc2-4f31-871c-4fac13c8e90b"/>
    <ds:schemaRef ds:uri="abd9c013-afd4-4605-a7aa-45ecbe72d02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64</Words>
  <Application>Microsoft Office PowerPoint</Application>
  <PresentationFormat>Custom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Bobby Jones Soft</vt:lpstr>
      <vt:lpstr>Arial</vt:lpstr>
      <vt:lpstr>Calibri</vt:lpstr>
      <vt:lpstr>Anton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FIFA Football World Cup Theme Day Menu</dc:title>
  <dc:creator>Sue Janes</dc:creator>
  <cp:lastModifiedBy>Sue Janes</cp:lastModifiedBy>
  <cp:revision>2</cp:revision>
  <dcterms:created xsi:type="dcterms:W3CDTF">2006-08-16T00:00:00Z</dcterms:created>
  <dcterms:modified xsi:type="dcterms:W3CDTF">2026-03-10T17:17:35Z</dcterms:modified>
  <dc:identifier>DAG7M3lQfAU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</Properties>
</file>