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8E4BD-D320-4EFC-8FB4-338EAF079B93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76627-E932-4E7F-8334-91D9D49125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80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65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00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28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00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73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5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8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48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9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8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9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0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407631"/>
              </p:ext>
            </p:extLst>
          </p:nvPr>
        </p:nvGraphicFramePr>
        <p:xfrm>
          <a:off x="508000" y="553920"/>
          <a:ext cx="11150598" cy="6075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56573098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147135818"/>
                    </a:ext>
                  </a:extLst>
                </a:gridCol>
              </a:tblGrid>
              <a:tr h="552316"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4th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transferring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writer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ascend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awkward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species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receive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thought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dough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probably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conscience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89084" y="114300"/>
            <a:ext cx="10946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Cursive Looped" panose="02000000000000000000" pitchFamily="2" charset="0"/>
              </a:rPr>
              <a:t>Name: 									</a:t>
            </a:r>
            <a:r>
              <a:rPr lang="en-US">
                <a:latin typeface="Twinkl Cursive Looped" panose="02000000000000000000" pitchFamily="2" charset="0"/>
              </a:rPr>
              <a:t>	</a:t>
            </a: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044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6dd99b-aacc-453d-9b27-3b782d4aea85">
      <Terms xmlns="http://schemas.microsoft.com/office/infopath/2007/PartnerControls"/>
    </lcf76f155ced4ddcb4097134ff3c332f>
    <TaxCatchAll xmlns="06715bfb-0863-4c2b-9e4e-5e561f87d2c6" xsi:nil="true"/>
    <Image xmlns="ff6dd99b-aacc-453d-9b27-3b782d4aea8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89FACB4BE9A14C9877904D2D77B7A2" ma:contentTypeVersion="22" ma:contentTypeDescription="Create a new document." ma:contentTypeScope="" ma:versionID="c89ded9161cb8b1003fea619d69566f5">
  <xsd:schema xmlns:xsd="http://www.w3.org/2001/XMLSchema" xmlns:xs="http://www.w3.org/2001/XMLSchema" xmlns:p="http://schemas.microsoft.com/office/2006/metadata/properties" xmlns:ns2="ff6dd99b-aacc-453d-9b27-3b782d4aea85" xmlns:ns3="06715bfb-0863-4c2b-9e4e-5e561f87d2c6" targetNamespace="http://schemas.microsoft.com/office/2006/metadata/properties" ma:root="true" ma:fieldsID="5179d09e0e424ca7a0a854e0b7795d35" ns2:_="" ns3:_="">
    <xsd:import namespace="ff6dd99b-aacc-453d-9b27-3b782d4aea85"/>
    <xsd:import namespace="06715bfb-0863-4c2b-9e4e-5e561f87d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Imag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6dd99b-aacc-453d-9b27-3b782d4aea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151aac2-2cdf-4b37-aada-c625ee7b9a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6" nillable="true" ma:displayName="Image" ma:format="Thumbnail" ma:internalName="Image">
      <xsd:simpleType>
        <xsd:restriction base="dms:Unknown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15bfb-0863-4c2b-9e4e-5e561f87d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6d22d60-91b0-46ab-b308-c7452afe1d7a}" ma:internalName="TaxCatchAll" ma:showField="CatchAllData" ma:web="06715bfb-0863-4c2b-9e4e-5e561f87d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F02AC2-0B5F-4D57-8C62-847D81D5A3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4BB20F-2049-4E70-9BEC-B5181FAAA5A5}">
  <ds:schemaRefs>
    <ds:schemaRef ds:uri="http://purl.org/dc/terms/"/>
    <ds:schemaRef ds:uri="http://purl.org/dc/elements/1.1/"/>
    <ds:schemaRef ds:uri="http://schemas.microsoft.com/office/infopath/2007/PartnerControls"/>
    <ds:schemaRef ds:uri="06715bfb-0863-4c2b-9e4e-5e561f87d2c6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ff6dd99b-aacc-453d-9b27-3b782d4aea85"/>
  </ds:schemaRefs>
</ds:datastoreItem>
</file>

<file path=customXml/itemProps3.xml><?xml version="1.0" encoding="utf-8"?>
<ds:datastoreItem xmlns:ds="http://schemas.openxmlformats.org/officeDocument/2006/customXml" ds:itemID="{23DA4125-88A8-4700-A55F-50AFD4616F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6dd99b-aacc-453d-9b27-3b782d4aea85"/>
    <ds:schemaRef ds:uri="06715bfb-0863-4c2b-9e4e-5e561f87d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Leach</dc:creator>
  <cp:lastModifiedBy>Suzanne Leach</cp:lastModifiedBy>
  <cp:revision>51</cp:revision>
  <cp:lastPrinted>2026-01-30T11:46:02Z</cp:lastPrinted>
  <dcterms:created xsi:type="dcterms:W3CDTF">2023-01-18T12:48:39Z</dcterms:created>
  <dcterms:modified xsi:type="dcterms:W3CDTF">2026-03-26T19:54:25Z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0x0101003689FACB4BE9A14C9877904D2D77B7A2</vt:lpwstr>
  </property>
  <property fmtid="{D5CDD505-2E9C-101B-9397-08002B2CF9AE}" pid="3" name="MediaServiceImageTags">
    <vt:lpwstr/>
  </property>
</Properties>
</file>