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</p:sldIdLst>
  <p:sldSz cx="7556500" cy="10693400"/>
  <p:notesSz cx="6858000" cy="9144000"/>
  <p:embeddedFontLst>
    <p:embeddedFont>
      <p:font typeface="More Sugar" panose="020B0604020202020204" charset="0"/>
      <p:regular r:id="rId7"/>
    </p:embeddedFont>
    <p:embeddedFont>
      <p:font typeface="TT Bluescreens Bold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8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undo custSel delSld modSld">
      <pc:chgData name="Sue Janes" userId="f6d9cbd6-30e4-4c62-930d-4aa7542da166" providerId="ADAL" clId="{F1C0CFDD-7963-4C2C-89D4-4B2D70AF82F5}" dt="2025-12-04T18:22:31.578" v="84" actId="2696"/>
      <pc:docMkLst>
        <pc:docMk/>
      </pc:docMkLst>
      <pc:sldChg chg="del">
        <pc:chgData name="Sue Janes" userId="f6d9cbd6-30e4-4c62-930d-4aa7542da166" providerId="ADAL" clId="{F1C0CFDD-7963-4C2C-89D4-4B2D70AF82F5}" dt="2025-12-04T18:19:01.048" v="0" actId="2696"/>
        <pc:sldMkLst>
          <pc:docMk/>
          <pc:sldMk cId="0" sldId="256"/>
        </pc:sldMkLst>
      </pc:sldChg>
      <pc:sldChg chg="addSp delSp modSp mod">
        <pc:chgData name="Sue Janes" userId="f6d9cbd6-30e4-4c62-930d-4aa7542da166" providerId="ADAL" clId="{F1C0CFDD-7963-4C2C-89D4-4B2D70AF82F5}" dt="2025-12-04T18:22:16.525" v="83" actId="207"/>
        <pc:sldMkLst>
          <pc:docMk/>
          <pc:sldMk cId="0" sldId="257"/>
        </pc:sldMkLst>
        <pc:spChg chg="add del mod topLvl">
          <ac:chgData name="Sue Janes" userId="f6d9cbd6-30e4-4c62-930d-4aa7542da166" providerId="ADAL" clId="{F1C0CFDD-7963-4C2C-89D4-4B2D70AF82F5}" dt="2025-12-04T18:21:26.598" v="59" actId="6549"/>
          <ac:spMkLst>
            <pc:docMk/>
            <pc:sldMk cId="0" sldId="257"/>
            <ac:spMk id="19" creationId="{00000000-0000-0000-0000-000000000000}"/>
          </ac:spMkLst>
        </pc:spChg>
        <pc:spChg chg="mod topLvl">
          <ac:chgData name="Sue Janes" userId="f6d9cbd6-30e4-4c62-930d-4aa7542da166" providerId="ADAL" clId="{F1C0CFDD-7963-4C2C-89D4-4B2D70AF82F5}" dt="2025-12-04T18:21:24.728" v="53" actId="478"/>
          <ac:spMkLst>
            <pc:docMk/>
            <pc:sldMk cId="0" sldId="257"/>
            <ac:spMk id="20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2-04T18:22:16.525" v="83" actId="207"/>
          <ac:spMkLst>
            <pc:docMk/>
            <pc:sldMk cId="0" sldId="257"/>
            <ac:spMk id="21" creationId="{00000000-0000-0000-0000-000000000000}"/>
          </ac:spMkLst>
        </pc:spChg>
        <pc:spChg chg="add del mod">
          <ac:chgData name="Sue Janes" userId="f6d9cbd6-30e4-4c62-930d-4aa7542da166" providerId="ADAL" clId="{F1C0CFDD-7963-4C2C-89D4-4B2D70AF82F5}" dt="2025-12-04T18:21:24.454" v="52" actId="6549"/>
          <ac:spMkLst>
            <pc:docMk/>
            <pc:sldMk cId="0" sldId="257"/>
            <ac:spMk id="22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2-04T18:22:00.008" v="82" actId="1076"/>
          <ac:spMkLst>
            <pc:docMk/>
            <pc:sldMk cId="0" sldId="257"/>
            <ac:spMk id="25" creationId="{00000000-0000-0000-0000-000000000000}"/>
          </ac:spMkLst>
        </pc:spChg>
        <pc:grpChg chg="mod">
          <ac:chgData name="Sue Janes" userId="f6d9cbd6-30e4-4c62-930d-4aa7542da166" providerId="ADAL" clId="{F1C0CFDD-7963-4C2C-89D4-4B2D70AF82F5}" dt="2025-12-04T18:20:34.628" v="14" actId="107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Sue Janes" userId="f6d9cbd6-30e4-4c62-930d-4aa7542da166" providerId="ADAL" clId="{F1C0CFDD-7963-4C2C-89D4-4B2D70AF82F5}" dt="2025-12-04T18:21:50.254" v="80" actId="1076"/>
          <ac:grpSpMkLst>
            <pc:docMk/>
            <pc:sldMk cId="0" sldId="257"/>
            <ac:grpSpMk id="5" creationId="{00000000-0000-0000-0000-000000000000}"/>
          </ac:grpSpMkLst>
        </pc:grpChg>
        <pc:grpChg chg="add del">
          <ac:chgData name="Sue Janes" userId="f6d9cbd6-30e4-4c62-930d-4aa7542da166" providerId="ADAL" clId="{F1C0CFDD-7963-4C2C-89D4-4B2D70AF82F5}" dt="2025-12-04T18:21:24.728" v="53" actId="478"/>
          <ac:grpSpMkLst>
            <pc:docMk/>
            <pc:sldMk cId="0" sldId="257"/>
            <ac:grpSpMk id="18" creationId="{00000000-0000-0000-0000-000000000000}"/>
          </ac:grpSpMkLst>
        </pc:grpChg>
      </pc:sldChg>
      <pc:sldChg chg="del">
        <pc:chgData name="Sue Janes" userId="f6d9cbd6-30e4-4c62-930d-4aa7542da166" providerId="ADAL" clId="{F1C0CFDD-7963-4C2C-89D4-4B2D70AF82F5}" dt="2025-12-04T18:22:31.578" v="84" actId="2696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097" y="756000"/>
            <a:ext cx="6475806" cy="9445695"/>
            <a:chOff x="0" y="0"/>
            <a:chExt cx="2320783" cy="3385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0783" cy="3385124"/>
            </a:xfrm>
            <a:custGeom>
              <a:avLst/>
              <a:gdLst/>
              <a:ahLst/>
              <a:cxnLst/>
              <a:rect l="l" t="t" r="r" b="b"/>
              <a:pathLst>
                <a:path w="2320783" h="3385124">
                  <a:moveTo>
                    <a:pt x="44234" y="0"/>
                  </a:moveTo>
                  <a:lnTo>
                    <a:pt x="2276548" y="0"/>
                  </a:lnTo>
                  <a:cubicBezTo>
                    <a:pt x="2288280" y="0"/>
                    <a:pt x="2299531" y="4660"/>
                    <a:pt x="2307827" y="12956"/>
                  </a:cubicBezTo>
                  <a:cubicBezTo>
                    <a:pt x="2316122" y="21251"/>
                    <a:pt x="2320783" y="32502"/>
                    <a:pt x="2320783" y="44234"/>
                  </a:cubicBezTo>
                  <a:lnTo>
                    <a:pt x="2320783" y="3340889"/>
                  </a:lnTo>
                  <a:cubicBezTo>
                    <a:pt x="2320783" y="3352621"/>
                    <a:pt x="2316122" y="3363872"/>
                    <a:pt x="2307827" y="3372168"/>
                  </a:cubicBezTo>
                  <a:cubicBezTo>
                    <a:pt x="2299531" y="3380463"/>
                    <a:pt x="2288280" y="3385124"/>
                    <a:pt x="2276548" y="3385124"/>
                  </a:cubicBezTo>
                  <a:lnTo>
                    <a:pt x="44234" y="3385124"/>
                  </a:lnTo>
                  <a:cubicBezTo>
                    <a:pt x="32502" y="3385124"/>
                    <a:pt x="21251" y="3380463"/>
                    <a:pt x="12956" y="3372168"/>
                  </a:cubicBezTo>
                  <a:cubicBezTo>
                    <a:pt x="4660" y="3363872"/>
                    <a:pt x="0" y="3352621"/>
                    <a:pt x="0" y="3340889"/>
                  </a:cubicBezTo>
                  <a:lnTo>
                    <a:pt x="0" y="44234"/>
                  </a:lnTo>
                  <a:cubicBezTo>
                    <a:pt x="0" y="32502"/>
                    <a:pt x="4660" y="21251"/>
                    <a:pt x="12956" y="12956"/>
                  </a:cubicBezTo>
                  <a:cubicBezTo>
                    <a:pt x="21251" y="4660"/>
                    <a:pt x="32502" y="0"/>
                    <a:pt x="44234" y="0"/>
                  </a:cubicBezTo>
                  <a:close/>
                </a:path>
              </a:pathLst>
            </a:custGeom>
            <a:solidFill>
              <a:srgbClr val="F8EDE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20783" cy="3413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9098" y="2230606"/>
            <a:ext cx="5697650" cy="7658818"/>
            <a:chOff x="0" y="0"/>
            <a:chExt cx="2041909" cy="27447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1909" cy="2744748"/>
            </a:xfrm>
            <a:custGeom>
              <a:avLst/>
              <a:gdLst/>
              <a:ahLst/>
              <a:cxnLst/>
              <a:rect l="l" t="t" r="r" b="b"/>
              <a:pathLst>
                <a:path w="2041909" h="2744748">
                  <a:moveTo>
                    <a:pt x="50275" y="0"/>
                  </a:moveTo>
                  <a:lnTo>
                    <a:pt x="1991634" y="0"/>
                  </a:lnTo>
                  <a:cubicBezTo>
                    <a:pt x="2004968" y="0"/>
                    <a:pt x="2017755" y="5297"/>
                    <a:pt x="2027184" y="14725"/>
                  </a:cubicBezTo>
                  <a:cubicBezTo>
                    <a:pt x="2036612" y="24154"/>
                    <a:pt x="2041909" y="36941"/>
                    <a:pt x="2041909" y="50275"/>
                  </a:cubicBezTo>
                  <a:lnTo>
                    <a:pt x="2041909" y="2694472"/>
                  </a:lnTo>
                  <a:cubicBezTo>
                    <a:pt x="2041909" y="2707806"/>
                    <a:pt x="2036612" y="2720594"/>
                    <a:pt x="2027184" y="2730022"/>
                  </a:cubicBezTo>
                  <a:cubicBezTo>
                    <a:pt x="2017755" y="2739451"/>
                    <a:pt x="2004968" y="2744748"/>
                    <a:pt x="1991634" y="2744748"/>
                  </a:cubicBezTo>
                  <a:lnTo>
                    <a:pt x="50275" y="2744748"/>
                  </a:lnTo>
                  <a:cubicBezTo>
                    <a:pt x="36941" y="2744748"/>
                    <a:pt x="24154" y="2739451"/>
                    <a:pt x="14725" y="2730022"/>
                  </a:cubicBezTo>
                  <a:cubicBezTo>
                    <a:pt x="5297" y="2720594"/>
                    <a:pt x="0" y="2707806"/>
                    <a:pt x="0" y="2694472"/>
                  </a:cubicBezTo>
                  <a:lnTo>
                    <a:pt x="0" y="50275"/>
                  </a:lnTo>
                  <a:cubicBezTo>
                    <a:pt x="0" y="36941"/>
                    <a:pt x="5297" y="24154"/>
                    <a:pt x="14725" y="14725"/>
                  </a:cubicBezTo>
                  <a:cubicBezTo>
                    <a:pt x="24154" y="5297"/>
                    <a:pt x="36941" y="0"/>
                    <a:pt x="502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41909" cy="277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268981" y="9122354"/>
            <a:ext cx="4023935" cy="2783724"/>
          </a:xfrm>
          <a:custGeom>
            <a:avLst/>
            <a:gdLst/>
            <a:ahLst/>
            <a:cxnLst/>
            <a:rect l="l" t="t" r="r" b="b"/>
            <a:pathLst>
              <a:path w="4023935" h="2783724">
                <a:moveTo>
                  <a:pt x="4023935" y="0"/>
                </a:moveTo>
                <a:lnTo>
                  <a:pt x="0" y="0"/>
                </a:lnTo>
                <a:lnTo>
                  <a:pt x="0" y="2783724"/>
                </a:lnTo>
                <a:lnTo>
                  <a:pt x="4023935" y="2783724"/>
                </a:lnTo>
                <a:lnTo>
                  <a:pt x="40239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17996" y="400986"/>
            <a:ext cx="4609771" cy="636987"/>
          </a:xfrm>
          <a:custGeom>
            <a:avLst/>
            <a:gdLst/>
            <a:ahLst/>
            <a:cxnLst/>
            <a:rect l="l" t="t" r="r" b="b"/>
            <a:pathLst>
              <a:path w="4609771" h="636987">
                <a:moveTo>
                  <a:pt x="0" y="0"/>
                </a:moveTo>
                <a:lnTo>
                  <a:pt x="4609771" y="0"/>
                </a:lnTo>
                <a:lnTo>
                  <a:pt x="4609771" y="636986"/>
                </a:lnTo>
                <a:lnTo>
                  <a:pt x="0" y="636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1628" y="4258221"/>
            <a:ext cx="807550" cy="1059081"/>
          </a:xfrm>
          <a:custGeom>
            <a:avLst/>
            <a:gdLst/>
            <a:ahLst/>
            <a:cxnLst/>
            <a:rect l="l" t="t" r="r" b="b"/>
            <a:pathLst>
              <a:path w="807550" h="1059081">
                <a:moveTo>
                  <a:pt x="0" y="0"/>
                </a:moveTo>
                <a:lnTo>
                  <a:pt x="807550" y="0"/>
                </a:lnTo>
                <a:lnTo>
                  <a:pt x="807550" y="1059082"/>
                </a:lnTo>
                <a:lnTo>
                  <a:pt x="0" y="1059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flipH="1">
            <a:off x="352225" y="242410"/>
            <a:ext cx="807550" cy="1059081"/>
          </a:xfrm>
          <a:custGeom>
            <a:avLst/>
            <a:gdLst/>
            <a:ahLst/>
            <a:cxnLst/>
            <a:rect l="l" t="t" r="r" b="b"/>
            <a:pathLst>
              <a:path w="807550" h="1059081">
                <a:moveTo>
                  <a:pt x="807550" y="0"/>
                </a:moveTo>
                <a:lnTo>
                  <a:pt x="0" y="0"/>
                </a:lnTo>
                <a:lnTo>
                  <a:pt x="0" y="1059081"/>
                </a:lnTo>
                <a:lnTo>
                  <a:pt x="807550" y="1059081"/>
                </a:lnTo>
                <a:lnTo>
                  <a:pt x="80755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074298" y="400986"/>
            <a:ext cx="1318142" cy="579982"/>
          </a:xfrm>
          <a:custGeom>
            <a:avLst/>
            <a:gdLst/>
            <a:ahLst/>
            <a:cxnLst/>
            <a:rect l="l" t="t" r="r" b="b"/>
            <a:pathLst>
              <a:path w="1318142" h="579982">
                <a:moveTo>
                  <a:pt x="0" y="0"/>
                </a:moveTo>
                <a:lnTo>
                  <a:pt x="1318142" y="0"/>
                </a:lnTo>
                <a:lnTo>
                  <a:pt x="1318142" y="579982"/>
                </a:lnTo>
                <a:lnTo>
                  <a:pt x="0" y="579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2043436" y="1208342"/>
            <a:ext cx="2579623" cy="1076993"/>
          </a:xfrm>
          <a:custGeom>
            <a:avLst/>
            <a:gdLst/>
            <a:ahLst/>
            <a:cxnLst/>
            <a:rect l="l" t="t" r="r" b="b"/>
            <a:pathLst>
              <a:path w="2579623" h="1076993">
                <a:moveTo>
                  <a:pt x="0" y="0"/>
                </a:moveTo>
                <a:lnTo>
                  <a:pt x="2579623" y="0"/>
                </a:lnTo>
                <a:lnTo>
                  <a:pt x="2579623" y="1076992"/>
                </a:lnTo>
                <a:lnTo>
                  <a:pt x="0" y="1076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1401795" flipH="1">
            <a:off x="207655" y="1247059"/>
            <a:ext cx="1628126" cy="1383907"/>
          </a:xfrm>
          <a:custGeom>
            <a:avLst/>
            <a:gdLst/>
            <a:ahLst/>
            <a:cxnLst/>
            <a:rect l="l" t="t" r="r" b="b"/>
            <a:pathLst>
              <a:path w="1628126" h="1383907">
                <a:moveTo>
                  <a:pt x="1628126" y="0"/>
                </a:moveTo>
                <a:lnTo>
                  <a:pt x="0" y="0"/>
                </a:lnTo>
                <a:lnTo>
                  <a:pt x="0" y="1383907"/>
                </a:lnTo>
                <a:lnTo>
                  <a:pt x="1628126" y="1383907"/>
                </a:lnTo>
                <a:lnTo>
                  <a:pt x="16281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281768" y="590367"/>
            <a:ext cx="2278232" cy="1754239"/>
          </a:xfrm>
          <a:custGeom>
            <a:avLst/>
            <a:gdLst/>
            <a:ahLst/>
            <a:cxnLst/>
            <a:rect l="l" t="t" r="r" b="b"/>
            <a:pathLst>
              <a:path w="2278232" h="1754239">
                <a:moveTo>
                  <a:pt x="0" y="0"/>
                </a:moveTo>
                <a:lnTo>
                  <a:pt x="2278232" y="0"/>
                </a:lnTo>
                <a:lnTo>
                  <a:pt x="2278232" y="1754238"/>
                </a:lnTo>
                <a:lnTo>
                  <a:pt x="0" y="17542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-742177" y="9072479"/>
            <a:ext cx="3527790" cy="2716398"/>
          </a:xfrm>
          <a:custGeom>
            <a:avLst/>
            <a:gdLst/>
            <a:ahLst/>
            <a:cxnLst/>
            <a:rect l="l" t="t" r="r" b="b"/>
            <a:pathLst>
              <a:path w="3527790" h="2716398">
                <a:moveTo>
                  <a:pt x="0" y="0"/>
                </a:moveTo>
                <a:lnTo>
                  <a:pt x="3527790" y="0"/>
                </a:lnTo>
                <a:lnTo>
                  <a:pt x="3527790" y="2716398"/>
                </a:lnTo>
                <a:lnTo>
                  <a:pt x="0" y="27163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1628" y="6678467"/>
            <a:ext cx="900090" cy="934055"/>
          </a:xfrm>
          <a:custGeom>
            <a:avLst/>
            <a:gdLst/>
            <a:ahLst/>
            <a:cxnLst/>
            <a:rect l="l" t="t" r="r" b="b"/>
            <a:pathLst>
              <a:path w="900090" h="934055">
                <a:moveTo>
                  <a:pt x="0" y="0"/>
                </a:moveTo>
                <a:lnTo>
                  <a:pt x="900090" y="0"/>
                </a:lnTo>
                <a:lnTo>
                  <a:pt x="900090" y="934056"/>
                </a:lnTo>
                <a:lnTo>
                  <a:pt x="0" y="934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 rot="176554">
            <a:off x="2268615" y="2149635"/>
            <a:ext cx="4043806" cy="1339918"/>
            <a:chOff x="114121" y="270544"/>
            <a:chExt cx="5391742" cy="1786555"/>
          </a:xfrm>
        </p:grpSpPr>
        <p:sp>
          <p:nvSpPr>
            <p:cNvPr id="19" name="TextBox 19"/>
            <p:cNvSpPr txBox="1"/>
            <p:nvPr/>
          </p:nvSpPr>
          <p:spPr>
            <a:xfrm rot="20971561">
              <a:off x="114121" y="821724"/>
              <a:ext cx="5391742" cy="1235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7"/>
                </a:lnSpc>
              </a:pPr>
              <a:r>
                <a:rPr lang="en-US" sz="7374" b="1" i="1" spc="-147" dirty="0">
                  <a:solidFill>
                    <a:srgbClr val="F28357"/>
                  </a:solidFill>
                  <a:latin typeface="TT Bluescreens Bold Italics"/>
                  <a:ea typeface="TT Bluescreens Bold Italics"/>
                  <a:cs typeface="TT Bluescreens Bold Italics"/>
                  <a:sym typeface="TT Bluescreens Bold Italics"/>
                </a:rPr>
                <a:t>PANCAKE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628439">
              <a:off x="837444" y="270544"/>
              <a:ext cx="3636128" cy="451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2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07821" y="3314495"/>
            <a:ext cx="5782282" cy="550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More Sugar"/>
                <a:ea typeface="More Sugar"/>
                <a:cs typeface="More Sugar"/>
                <a:sym typeface="More Sugar"/>
              </a:rPr>
              <a:t>DAY 9</a:t>
            </a:r>
            <a:r>
              <a:rPr lang="en-US" sz="3200" baseline="30000" dirty="0">
                <a:solidFill>
                  <a:schemeClr val="accent3">
                    <a:lumMod val="50000"/>
                  </a:schemeClr>
                </a:solidFill>
                <a:latin typeface="More Sugar"/>
                <a:ea typeface="More Sugar"/>
                <a:cs typeface="More Sugar"/>
                <a:sym typeface="More Sugar"/>
              </a:rPr>
              <a:t>th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More Sugar"/>
                <a:ea typeface="More Sugar"/>
                <a:cs typeface="More Sugar"/>
                <a:sym typeface="More Sugar"/>
              </a:rPr>
              <a:t> February 2026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06313" y="2037583"/>
            <a:ext cx="224884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and</a:t>
            </a:r>
          </a:p>
        </p:txBody>
      </p:sp>
      <p:sp>
        <p:nvSpPr>
          <p:cNvPr id="23" name="Freeform 23"/>
          <p:cNvSpPr/>
          <p:nvPr/>
        </p:nvSpPr>
        <p:spPr>
          <a:xfrm>
            <a:off x="6628825" y="3791194"/>
            <a:ext cx="900090" cy="934055"/>
          </a:xfrm>
          <a:custGeom>
            <a:avLst/>
            <a:gdLst/>
            <a:ahLst/>
            <a:cxnLst/>
            <a:rect l="l" t="t" r="r" b="b"/>
            <a:pathLst>
              <a:path w="900090" h="934055">
                <a:moveTo>
                  <a:pt x="0" y="0"/>
                </a:moveTo>
                <a:lnTo>
                  <a:pt x="900090" y="0"/>
                </a:lnTo>
                <a:lnTo>
                  <a:pt x="900090" y="934055"/>
                </a:lnTo>
                <a:lnTo>
                  <a:pt x="0" y="9340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6614128" y="7301273"/>
            <a:ext cx="807550" cy="1059081"/>
          </a:xfrm>
          <a:custGeom>
            <a:avLst/>
            <a:gdLst/>
            <a:ahLst/>
            <a:cxnLst/>
            <a:rect l="l" t="t" r="r" b="b"/>
            <a:pathLst>
              <a:path w="807550" h="1059081">
                <a:moveTo>
                  <a:pt x="0" y="0"/>
                </a:moveTo>
                <a:lnTo>
                  <a:pt x="807550" y="0"/>
                </a:lnTo>
                <a:lnTo>
                  <a:pt x="807550" y="1059081"/>
                </a:lnTo>
                <a:lnTo>
                  <a:pt x="0" y="1059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521285" y="4267390"/>
            <a:ext cx="4655770" cy="4822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Ham and Pineapple Pizza</a:t>
            </a: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or  </a:t>
            </a: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Rainbow Pizza</a:t>
            </a:r>
          </a:p>
          <a:p>
            <a:pPr algn="ctr">
              <a:lnSpc>
                <a:spcPts val="3483"/>
              </a:lnSpc>
            </a:pPr>
            <a:endParaRPr lang="en-US" sz="2488" dirty="0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Served with </a:t>
            </a: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Wedges</a:t>
            </a: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Sweetcorn </a:t>
            </a: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Baked beans</a:t>
            </a:r>
          </a:p>
          <a:p>
            <a:pPr algn="ctr">
              <a:lnSpc>
                <a:spcPts val="3483"/>
              </a:lnSpc>
            </a:pPr>
            <a:endParaRPr lang="en-US" sz="2488" dirty="0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ctr">
              <a:lnSpc>
                <a:spcPts val="3483"/>
              </a:lnSpc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Dessert </a:t>
            </a:r>
          </a:p>
          <a:p>
            <a:pPr marL="0" lvl="0" indent="0" algn="ctr">
              <a:lnSpc>
                <a:spcPts val="3483"/>
              </a:lnSpc>
              <a:spcBef>
                <a:spcPct val="0"/>
              </a:spcBef>
            </a:pPr>
            <a:r>
              <a:rPr lang="en-US" sz="2488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Pancake with Berries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097" y="756000"/>
            <a:ext cx="6475806" cy="9445695"/>
            <a:chOff x="0" y="0"/>
            <a:chExt cx="2320783" cy="3385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0783" cy="3385124"/>
            </a:xfrm>
            <a:custGeom>
              <a:avLst/>
              <a:gdLst/>
              <a:ahLst/>
              <a:cxnLst/>
              <a:rect l="l" t="t" r="r" b="b"/>
              <a:pathLst>
                <a:path w="2320783" h="3385124">
                  <a:moveTo>
                    <a:pt x="44234" y="0"/>
                  </a:moveTo>
                  <a:lnTo>
                    <a:pt x="2276548" y="0"/>
                  </a:lnTo>
                  <a:cubicBezTo>
                    <a:pt x="2288280" y="0"/>
                    <a:pt x="2299531" y="4660"/>
                    <a:pt x="2307827" y="12956"/>
                  </a:cubicBezTo>
                  <a:cubicBezTo>
                    <a:pt x="2316122" y="21251"/>
                    <a:pt x="2320783" y="32502"/>
                    <a:pt x="2320783" y="44234"/>
                  </a:cubicBezTo>
                  <a:lnTo>
                    <a:pt x="2320783" y="3340889"/>
                  </a:lnTo>
                  <a:cubicBezTo>
                    <a:pt x="2320783" y="3352621"/>
                    <a:pt x="2316122" y="3363872"/>
                    <a:pt x="2307827" y="3372168"/>
                  </a:cubicBezTo>
                  <a:cubicBezTo>
                    <a:pt x="2299531" y="3380463"/>
                    <a:pt x="2288280" y="3385124"/>
                    <a:pt x="2276548" y="3385124"/>
                  </a:cubicBezTo>
                  <a:lnTo>
                    <a:pt x="44234" y="3385124"/>
                  </a:lnTo>
                  <a:cubicBezTo>
                    <a:pt x="32502" y="3385124"/>
                    <a:pt x="21251" y="3380463"/>
                    <a:pt x="12956" y="3372168"/>
                  </a:cubicBezTo>
                  <a:cubicBezTo>
                    <a:pt x="4660" y="3363872"/>
                    <a:pt x="0" y="3352621"/>
                    <a:pt x="0" y="3340889"/>
                  </a:cubicBezTo>
                  <a:lnTo>
                    <a:pt x="0" y="44234"/>
                  </a:lnTo>
                  <a:cubicBezTo>
                    <a:pt x="0" y="32502"/>
                    <a:pt x="4660" y="21251"/>
                    <a:pt x="12956" y="12956"/>
                  </a:cubicBezTo>
                  <a:cubicBezTo>
                    <a:pt x="21251" y="4660"/>
                    <a:pt x="32502" y="0"/>
                    <a:pt x="44234" y="0"/>
                  </a:cubicBezTo>
                  <a:close/>
                </a:path>
              </a:pathLst>
            </a:custGeom>
            <a:solidFill>
              <a:srgbClr val="F8EDE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20783" cy="3413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1175" y="2104258"/>
            <a:ext cx="5697650" cy="7658818"/>
            <a:chOff x="0" y="0"/>
            <a:chExt cx="2041909" cy="27447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1909" cy="2744748"/>
            </a:xfrm>
            <a:custGeom>
              <a:avLst/>
              <a:gdLst/>
              <a:ahLst/>
              <a:cxnLst/>
              <a:rect l="l" t="t" r="r" b="b"/>
              <a:pathLst>
                <a:path w="2041909" h="2744748">
                  <a:moveTo>
                    <a:pt x="50275" y="0"/>
                  </a:moveTo>
                  <a:lnTo>
                    <a:pt x="1991634" y="0"/>
                  </a:lnTo>
                  <a:cubicBezTo>
                    <a:pt x="2004968" y="0"/>
                    <a:pt x="2017755" y="5297"/>
                    <a:pt x="2027184" y="14725"/>
                  </a:cubicBezTo>
                  <a:cubicBezTo>
                    <a:pt x="2036612" y="24154"/>
                    <a:pt x="2041909" y="36941"/>
                    <a:pt x="2041909" y="50275"/>
                  </a:cubicBezTo>
                  <a:lnTo>
                    <a:pt x="2041909" y="2694472"/>
                  </a:lnTo>
                  <a:cubicBezTo>
                    <a:pt x="2041909" y="2707806"/>
                    <a:pt x="2036612" y="2720594"/>
                    <a:pt x="2027184" y="2730022"/>
                  </a:cubicBezTo>
                  <a:cubicBezTo>
                    <a:pt x="2017755" y="2739451"/>
                    <a:pt x="2004968" y="2744748"/>
                    <a:pt x="1991634" y="2744748"/>
                  </a:cubicBezTo>
                  <a:lnTo>
                    <a:pt x="50275" y="2744748"/>
                  </a:lnTo>
                  <a:cubicBezTo>
                    <a:pt x="36941" y="2744748"/>
                    <a:pt x="24154" y="2739451"/>
                    <a:pt x="14725" y="2730022"/>
                  </a:cubicBezTo>
                  <a:cubicBezTo>
                    <a:pt x="5297" y="2720594"/>
                    <a:pt x="0" y="2707806"/>
                    <a:pt x="0" y="2694472"/>
                  </a:cubicBezTo>
                  <a:lnTo>
                    <a:pt x="0" y="50275"/>
                  </a:lnTo>
                  <a:cubicBezTo>
                    <a:pt x="0" y="36941"/>
                    <a:pt x="5297" y="24154"/>
                    <a:pt x="14725" y="14725"/>
                  </a:cubicBezTo>
                  <a:cubicBezTo>
                    <a:pt x="24154" y="5297"/>
                    <a:pt x="36941" y="0"/>
                    <a:pt x="502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41909" cy="277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268981" y="9122354"/>
            <a:ext cx="4023935" cy="2783724"/>
          </a:xfrm>
          <a:custGeom>
            <a:avLst/>
            <a:gdLst/>
            <a:ahLst/>
            <a:cxnLst/>
            <a:rect l="l" t="t" r="r" b="b"/>
            <a:pathLst>
              <a:path w="4023935" h="2783724">
                <a:moveTo>
                  <a:pt x="4023935" y="0"/>
                </a:moveTo>
                <a:lnTo>
                  <a:pt x="0" y="0"/>
                </a:lnTo>
                <a:lnTo>
                  <a:pt x="0" y="2783724"/>
                </a:lnTo>
                <a:lnTo>
                  <a:pt x="4023935" y="2783724"/>
                </a:lnTo>
                <a:lnTo>
                  <a:pt x="40239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17996" y="400986"/>
            <a:ext cx="4609771" cy="636987"/>
          </a:xfrm>
          <a:custGeom>
            <a:avLst/>
            <a:gdLst/>
            <a:ahLst/>
            <a:cxnLst/>
            <a:rect l="l" t="t" r="r" b="b"/>
            <a:pathLst>
              <a:path w="4609771" h="636987">
                <a:moveTo>
                  <a:pt x="0" y="0"/>
                </a:moveTo>
                <a:lnTo>
                  <a:pt x="4609771" y="0"/>
                </a:lnTo>
                <a:lnTo>
                  <a:pt x="4609771" y="636986"/>
                </a:lnTo>
                <a:lnTo>
                  <a:pt x="0" y="636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1628" y="4258221"/>
            <a:ext cx="807550" cy="1059081"/>
          </a:xfrm>
          <a:custGeom>
            <a:avLst/>
            <a:gdLst/>
            <a:ahLst/>
            <a:cxnLst/>
            <a:rect l="l" t="t" r="r" b="b"/>
            <a:pathLst>
              <a:path w="807550" h="1059081">
                <a:moveTo>
                  <a:pt x="0" y="0"/>
                </a:moveTo>
                <a:lnTo>
                  <a:pt x="807550" y="0"/>
                </a:lnTo>
                <a:lnTo>
                  <a:pt x="807550" y="1059082"/>
                </a:lnTo>
                <a:lnTo>
                  <a:pt x="0" y="1059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flipH="1">
            <a:off x="352225" y="242410"/>
            <a:ext cx="807550" cy="1059081"/>
          </a:xfrm>
          <a:custGeom>
            <a:avLst/>
            <a:gdLst/>
            <a:ahLst/>
            <a:cxnLst/>
            <a:rect l="l" t="t" r="r" b="b"/>
            <a:pathLst>
              <a:path w="807550" h="1059081">
                <a:moveTo>
                  <a:pt x="807550" y="0"/>
                </a:moveTo>
                <a:lnTo>
                  <a:pt x="0" y="0"/>
                </a:lnTo>
                <a:lnTo>
                  <a:pt x="0" y="1059081"/>
                </a:lnTo>
                <a:lnTo>
                  <a:pt x="807550" y="1059081"/>
                </a:lnTo>
                <a:lnTo>
                  <a:pt x="80755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074298" y="400986"/>
            <a:ext cx="1318142" cy="579982"/>
          </a:xfrm>
          <a:custGeom>
            <a:avLst/>
            <a:gdLst/>
            <a:ahLst/>
            <a:cxnLst/>
            <a:rect l="l" t="t" r="r" b="b"/>
            <a:pathLst>
              <a:path w="1318142" h="579982">
                <a:moveTo>
                  <a:pt x="0" y="0"/>
                </a:moveTo>
                <a:lnTo>
                  <a:pt x="1318142" y="0"/>
                </a:lnTo>
                <a:lnTo>
                  <a:pt x="1318142" y="579982"/>
                </a:lnTo>
                <a:lnTo>
                  <a:pt x="0" y="579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2043436" y="1208342"/>
            <a:ext cx="2579623" cy="1076993"/>
          </a:xfrm>
          <a:custGeom>
            <a:avLst/>
            <a:gdLst/>
            <a:ahLst/>
            <a:cxnLst/>
            <a:rect l="l" t="t" r="r" b="b"/>
            <a:pathLst>
              <a:path w="2579623" h="1076993">
                <a:moveTo>
                  <a:pt x="0" y="0"/>
                </a:moveTo>
                <a:lnTo>
                  <a:pt x="2579623" y="0"/>
                </a:lnTo>
                <a:lnTo>
                  <a:pt x="2579623" y="1076992"/>
                </a:lnTo>
                <a:lnTo>
                  <a:pt x="0" y="1076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1401795" flipH="1">
            <a:off x="207655" y="1247059"/>
            <a:ext cx="1628126" cy="1383907"/>
          </a:xfrm>
          <a:custGeom>
            <a:avLst/>
            <a:gdLst/>
            <a:ahLst/>
            <a:cxnLst/>
            <a:rect l="l" t="t" r="r" b="b"/>
            <a:pathLst>
              <a:path w="1628126" h="1383907">
                <a:moveTo>
                  <a:pt x="1628126" y="0"/>
                </a:moveTo>
                <a:lnTo>
                  <a:pt x="0" y="0"/>
                </a:lnTo>
                <a:lnTo>
                  <a:pt x="0" y="1383907"/>
                </a:lnTo>
                <a:lnTo>
                  <a:pt x="1628126" y="1383907"/>
                </a:lnTo>
                <a:lnTo>
                  <a:pt x="16281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281768" y="590367"/>
            <a:ext cx="2278232" cy="1754239"/>
          </a:xfrm>
          <a:custGeom>
            <a:avLst/>
            <a:gdLst/>
            <a:ahLst/>
            <a:cxnLst/>
            <a:rect l="l" t="t" r="r" b="b"/>
            <a:pathLst>
              <a:path w="2278232" h="1754239">
                <a:moveTo>
                  <a:pt x="0" y="0"/>
                </a:moveTo>
                <a:lnTo>
                  <a:pt x="2278232" y="0"/>
                </a:lnTo>
                <a:lnTo>
                  <a:pt x="2278232" y="1754238"/>
                </a:lnTo>
                <a:lnTo>
                  <a:pt x="0" y="17542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-742177" y="9072479"/>
            <a:ext cx="3527790" cy="2716398"/>
          </a:xfrm>
          <a:custGeom>
            <a:avLst/>
            <a:gdLst/>
            <a:ahLst/>
            <a:cxnLst/>
            <a:rect l="l" t="t" r="r" b="b"/>
            <a:pathLst>
              <a:path w="3527790" h="2716398">
                <a:moveTo>
                  <a:pt x="0" y="0"/>
                </a:moveTo>
                <a:lnTo>
                  <a:pt x="3527790" y="0"/>
                </a:lnTo>
                <a:lnTo>
                  <a:pt x="3527790" y="2716398"/>
                </a:lnTo>
                <a:lnTo>
                  <a:pt x="0" y="27163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1628" y="6678467"/>
            <a:ext cx="900090" cy="934055"/>
          </a:xfrm>
          <a:custGeom>
            <a:avLst/>
            <a:gdLst/>
            <a:ahLst/>
            <a:cxnLst/>
            <a:rect l="l" t="t" r="r" b="b"/>
            <a:pathLst>
              <a:path w="900090" h="934055">
                <a:moveTo>
                  <a:pt x="0" y="0"/>
                </a:moveTo>
                <a:lnTo>
                  <a:pt x="900090" y="0"/>
                </a:lnTo>
                <a:lnTo>
                  <a:pt x="900090" y="934056"/>
                </a:lnTo>
                <a:lnTo>
                  <a:pt x="0" y="934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 rot="176554">
            <a:off x="2179019" y="1945723"/>
            <a:ext cx="4179923" cy="1902668"/>
            <a:chOff x="0" y="0"/>
            <a:chExt cx="5573231" cy="2536890"/>
          </a:xfrm>
        </p:grpSpPr>
        <p:sp>
          <p:nvSpPr>
            <p:cNvPr id="19" name="TextBox 19"/>
            <p:cNvSpPr txBox="1"/>
            <p:nvPr/>
          </p:nvSpPr>
          <p:spPr>
            <a:xfrm rot="-628439">
              <a:off x="114121" y="821725"/>
              <a:ext cx="5391741" cy="123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7"/>
                </a:lnSpc>
              </a:pPr>
              <a:r>
                <a:rPr lang="en-US" sz="7374" b="1" i="1" spc="-147">
                  <a:solidFill>
                    <a:srgbClr val="F28357"/>
                  </a:solidFill>
                  <a:latin typeface="TT Bluescreens Bold Italics"/>
                  <a:ea typeface="TT Bluescreens Bold Italics"/>
                  <a:cs typeface="TT Bluescreens Bold Italics"/>
                  <a:sym typeface="TT Bluescreens Bold Italics"/>
                </a:rPr>
                <a:t>PANCAKE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628439">
              <a:off x="837444" y="270544"/>
              <a:ext cx="3636128" cy="451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2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555156" y="2976838"/>
            <a:ext cx="224884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06313" y="2037583"/>
            <a:ext cx="224884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and</a:t>
            </a:r>
          </a:p>
        </p:txBody>
      </p:sp>
      <p:sp>
        <p:nvSpPr>
          <p:cNvPr id="23" name="Freeform 23"/>
          <p:cNvSpPr/>
          <p:nvPr/>
        </p:nvSpPr>
        <p:spPr>
          <a:xfrm>
            <a:off x="6628825" y="3791194"/>
            <a:ext cx="900090" cy="934055"/>
          </a:xfrm>
          <a:custGeom>
            <a:avLst/>
            <a:gdLst/>
            <a:ahLst/>
            <a:cxnLst/>
            <a:rect l="l" t="t" r="r" b="b"/>
            <a:pathLst>
              <a:path w="900090" h="934055">
                <a:moveTo>
                  <a:pt x="0" y="0"/>
                </a:moveTo>
                <a:lnTo>
                  <a:pt x="900090" y="0"/>
                </a:lnTo>
                <a:lnTo>
                  <a:pt x="900090" y="934055"/>
                </a:lnTo>
                <a:lnTo>
                  <a:pt x="0" y="9340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6614128" y="7301273"/>
            <a:ext cx="807550" cy="1059081"/>
          </a:xfrm>
          <a:custGeom>
            <a:avLst/>
            <a:gdLst/>
            <a:ahLst/>
            <a:cxnLst/>
            <a:rect l="l" t="t" r="r" b="b"/>
            <a:pathLst>
              <a:path w="807550" h="1059081">
                <a:moveTo>
                  <a:pt x="0" y="0"/>
                </a:moveTo>
                <a:lnTo>
                  <a:pt x="807550" y="0"/>
                </a:lnTo>
                <a:lnTo>
                  <a:pt x="807550" y="1059081"/>
                </a:lnTo>
                <a:lnTo>
                  <a:pt x="0" y="1059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625178" y="3858692"/>
            <a:ext cx="4655770" cy="4822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TD16 Ham and Pineapple Pizza</a:t>
            </a: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or  </a:t>
            </a: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V305  Rainbow Pizza</a:t>
            </a:r>
          </a:p>
          <a:p>
            <a:pPr algn="ctr">
              <a:lnSpc>
                <a:spcPts val="3483"/>
              </a:lnSpc>
            </a:pPr>
            <a:endParaRPr lang="en-US" sz="2488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Served with </a:t>
            </a: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SD6 Wedges</a:t>
            </a: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SD19 Sweetcorn </a:t>
            </a: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SD22 Baked beans</a:t>
            </a:r>
          </a:p>
          <a:p>
            <a:pPr algn="ctr">
              <a:lnSpc>
                <a:spcPts val="3483"/>
              </a:lnSpc>
            </a:pPr>
            <a:endParaRPr lang="en-US" sz="2488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ctr">
              <a:lnSpc>
                <a:spcPts val="3483"/>
              </a:lnSpc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Dessert </a:t>
            </a:r>
          </a:p>
          <a:p>
            <a:pPr marL="0" lvl="0" indent="0" algn="ctr">
              <a:lnSpc>
                <a:spcPts val="3483"/>
              </a:lnSpc>
              <a:spcBef>
                <a:spcPct val="0"/>
              </a:spcBef>
            </a:pPr>
            <a:r>
              <a:rPr lang="en-US" sz="248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D134 Pancake with Berries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 xsi:nil="true"/>
    <SharedWithUsers xmlns="abd9c013-afd4-4605-a7aa-45ecbe72d02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8CE90-4E27-4E80-8878-DC9C806A8346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36B11279-5BD9-42D7-977D-6957C01F8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8D691E-8AF3-4521-8277-50FA9E8710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TT Bluescreens Bold Italics</vt:lpstr>
      <vt:lpstr>More Sugar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Pizza Day Primary Template</dc:title>
  <dc:creator>Sue Janes</dc:creator>
  <cp:lastModifiedBy>Sue Janes</cp:lastModifiedBy>
  <cp:revision>2</cp:revision>
  <dcterms:created xsi:type="dcterms:W3CDTF">2006-08-16T00:00:00Z</dcterms:created>
  <dcterms:modified xsi:type="dcterms:W3CDTF">2025-12-04T18:22:36Z</dcterms:modified>
  <dc:identifier>DAGVm-nPfdA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Order">
    <vt:r8>1336100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