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50" r:id="rId4"/>
    <p:sldMasterId id="2147483719" r:id="rId5"/>
    <p:sldMasterId id="2147483702" r:id="rId6"/>
    <p:sldMasterId id="2147483704" r:id="rId7"/>
  </p:sldMasterIdLst>
  <p:notesMasterIdLst>
    <p:notesMasterId r:id="rId32"/>
  </p:notesMasterIdLst>
  <p:sldIdLst>
    <p:sldId id="447" r:id="rId8"/>
    <p:sldId id="457" r:id="rId9"/>
    <p:sldId id="455" r:id="rId10"/>
    <p:sldId id="448" r:id="rId11"/>
    <p:sldId id="421" r:id="rId12"/>
    <p:sldId id="462" r:id="rId13"/>
    <p:sldId id="419" r:id="rId14"/>
    <p:sldId id="470" r:id="rId15"/>
    <p:sldId id="463" r:id="rId16"/>
    <p:sldId id="420" r:id="rId17"/>
    <p:sldId id="467" r:id="rId18"/>
    <p:sldId id="433" r:id="rId19"/>
    <p:sldId id="459" r:id="rId20"/>
    <p:sldId id="465" r:id="rId21"/>
    <p:sldId id="434" r:id="rId22"/>
    <p:sldId id="413" r:id="rId23"/>
    <p:sldId id="460" r:id="rId24"/>
    <p:sldId id="473" r:id="rId25"/>
    <p:sldId id="471" r:id="rId26"/>
    <p:sldId id="432" r:id="rId27"/>
    <p:sldId id="422" r:id="rId28"/>
    <p:sldId id="310" r:id="rId29"/>
    <p:sldId id="476" r:id="rId30"/>
    <p:sldId id="477" r:id="rId3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3"/>
    <p:restoredTop sz="49671"/>
  </p:normalViewPr>
  <p:slideViewPr>
    <p:cSldViewPr snapToGrid="0">
      <p:cViewPr varScale="1">
        <p:scale>
          <a:sx n="20" d="100"/>
          <a:sy n="20" d="100"/>
        </p:scale>
        <p:origin x="190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C565A-E185-92E3-CCA1-4A063BD9E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824FE-3755-6FBE-D83B-040288C39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87A07-0972-3A34-831B-096AFF59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C3AC6-1121-42A9-82D6-51E05345173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49B-CA42-D0CF-E6EC-E7CD003C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DB1F7-6BDE-C73D-1AED-C8A09FE6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F505D-5208-4275-B78B-70F1B8195E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4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10865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  <p:sldLayoutId id="2147483733" r:id="rId8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mailto:soakley@sharnbrookprimary.beds.sch.uk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1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Reading practice sessions are: </a:t>
            </a:r>
            <a:endParaRPr lang="en-GB" b="1" dirty="0">
              <a:solidFill>
                <a:schemeClr val="tx2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timetabled three times a week 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by a trained teacher/teaching assistant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in small groups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in Reception will bring a book home by week 2 of the first half-term.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1B0362-7AFC-0D4A-9F75-CFE0E9235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688632" cy="439248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The number of books your child has encountered by the age of six is a </a:t>
            </a:r>
            <a:br>
              <a:rPr lang="en-US" sz="2400" dirty="0"/>
            </a:br>
            <a:r>
              <a:rPr lang="en-US" sz="2400" dirty="0"/>
              <a:t>positive predictor of their reading </a:t>
            </a:r>
            <a:br>
              <a:rPr lang="en-US" sz="2400" dirty="0"/>
            </a:br>
            <a:r>
              <a:rPr lang="en-US" sz="2400" dirty="0"/>
              <a:t>ability two years later.</a:t>
            </a:r>
          </a:p>
          <a:p>
            <a:pPr marL="0" indent="0">
              <a:buNone/>
            </a:pPr>
            <a:r>
              <a:rPr lang="en-US" sz="2400" dirty="0"/>
              <a:t>This benefit comes from:</a:t>
            </a:r>
          </a:p>
          <a:p>
            <a:pPr marL="0" indent="0">
              <a:buNone/>
            </a:pPr>
            <a:r>
              <a:rPr lang="en-US" sz="2400" dirty="0"/>
              <a:t>Adults reading to children and children enjoying books simply by looking at them and talking about them.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69B812-E9E8-7B49-83EB-89E7D4F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560840" cy="1152128"/>
          </a:xfrm>
        </p:spPr>
        <p:txBody>
          <a:bodyPr/>
          <a:lstStyle/>
          <a:p>
            <a:r>
              <a:rPr lang="en-US" dirty="0"/>
              <a:t>Why does reading together </a:t>
            </a:r>
            <a:br>
              <a:rPr lang="en-US" dirty="0"/>
            </a:br>
            <a:r>
              <a:rPr lang="en-US" dirty="0"/>
              <a:t>every day matter?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95F29-27D8-584C-8416-3C2D22F47095}"/>
              </a:ext>
            </a:extLst>
          </p:cNvPr>
          <p:cNvSpPr txBox="1"/>
          <p:nvPr/>
        </p:nvSpPr>
        <p:spPr>
          <a:xfrm>
            <a:off x="372234" y="5877272"/>
            <a:ext cx="6227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Parental involvement in the development of children’s reading skills: A five-year longitudinal study (2002)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Senechal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M. and </a:t>
            </a:r>
            <a:r>
              <a:rPr lang="en-GB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Lefvre</a:t>
            </a: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J.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4938F0-65F1-AD4C-A4DE-1DC52C6774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2063" y="1916832"/>
            <a:ext cx="5100669" cy="3401501"/>
          </a:xfrm>
          <a:prstGeom prst="roundRect">
            <a:avLst>
              <a:gd name="adj" fmla="val 2155"/>
            </a:avLst>
          </a:prstGeom>
        </p:spPr>
      </p:pic>
    </p:spTree>
    <p:extLst>
      <p:ext uri="{BB962C8B-B14F-4D97-AF65-F5344CB8AC3E}">
        <p14:creationId xmlns:p14="http://schemas.microsoft.com/office/powerpoint/2010/main" val="181527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3F44-3968-451C-A635-286A0B337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            Suzy Oakley – Mental Health Lead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319A8-736A-F44A-D579-6909C55C8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49816" cy="4351338"/>
          </a:xfrm>
        </p:spPr>
        <p:txBody>
          <a:bodyPr>
            <a:normAutofit/>
          </a:bodyPr>
          <a:lstStyle/>
          <a:p>
            <a:r>
              <a:rPr lang="en-GB" dirty="0"/>
              <a:t>Apologies I can’t be here in person to meet you all</a:t>
            </a:r>
          </a:p>
          <a:p>
            <a:r>
              <a:rPr lang="en-GB" dirty="0"/>
              <a:t>At Sharnbrook Primary, I work with children and families to ensure children have access to the support they need. This might be support in school or it could be from outside agencies if required</a:t>
            </a:r>
          </a:p>
          <a:p>
            <a:r>
              <a:rPr lang="en-GB" dirty="0"/>
              <a:t>If you have anything you would like to talk to me about, I am available on the playground most mornings or you can contact me by email </a:t>
            </a:r>
            <a:r>
              <a:rPr lang="en-GB" dirty="0">
                <a:hlinkClick r:id="rId2"/>
              </a:rPr>
              <a:t>soakley@sharnbrookprimary.beds.sch.uk</a:t>
            </a:r>
            <a:r>
              <a:rPr lang="en-GB" dirty="0"/>
              <a:t> (it is also on all of the class pages on the website)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25EC1D-CA76-7099-4793-77E9F268F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603" y="1897549"/>
            <a:ext cx="2447731" cy="367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5BB6-1A90-1B38-1CC0-AB1ABE23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700CE-BD72-4DEB-049A-EC742B2FC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A chart of children with different emotions&#10;&#10;Description automatically generated with medium confidence">
            <a:extLst>
              <a:ext uri="{FF2B5EF4-FFF2-40B4-BE49-F238E27FC236}">
                <a16:creationId xmlns:a16="http://schemas.microsoft.com/office/drawing/2014/main" id="{26BA0FBA-A404-6151-2623-769CAED27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37" y="351390"/>
            <a:ext cx="8662737" cy="561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93968"/>
      </p:ext>
    </p:extLst>
  </p:cSld>
  <p:clrMapOvr>
    <a:masterClrMapping/>
  </p:clrMapOvr>
</p:sld>
</file>

<file path=ppt/theme/theme1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B8E684-7516-47AC-9294-08AAE612A259}">
  <ds:schemaRefs>
    <ds:schemaRef ds:uri="http://purl.org/dc/terms/"/>
    <ds:schemaRef ds:uri="http://schemas.microsoft.com/office/2006/documentManagement/types"/>
    <ds:schemaRef ds:uri="6d6ce26d-438a-4f93-8ad7-b70bc8847f7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b390c623-81a0-476f-984a-5b2ad478ef4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1565</Words>
  <Application>Microsoft Office PowerPoint</Application>
  <PresentationFormat>Widescreen</PresentationFormat>
  <Paragraphs>188</Paragraphs>
  <Slides>24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Arial,Sans-Serif</vt:lpstr>
      <vt:lpstr>Calibri</vt:lpstr>
      <vt:lpstr>Calibri Light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PowerPoint Presentation</vt:lpstr>
      <vt:lpstr>Spelling </vt:lpstr>
      <vt:lpstr>How do we teach spelling?</vt:lpstr>
      <vt:lpstr>How do we practise reading in books?</vt:lpstr>
      <vt:lpstr>PowerPoint Presentation</vt:lpstr>
      <vt:lpstr>Why does reading together  every day matter?</vt:lpstr>
      <vt:lpstr>Reading a wordless books</vt:lpstr>
      <vt:lpstr>Listening to your child read their phonics book</vt:lpstr>
      <vt:lpstr>Supporting your child with phonics</vt:lpstr>
      <vt:lpstr>PowerPoint Presentation</vt:lpstr>
      <vt:lpstr>              Suzy Oakley – Mental Health Lead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SF</cp:lastModifiedBy>
  <cp:revision>13</cp:revision>
  <cp:lastPrinted>2021-11-08T18:32:12Z</cp:lastPrinted>
  <dcterms:modified xsi:type="dcterms:W3CDTF">2026-09-08T10:33:46Z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