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0287000" cy="10287000"/>
  <p:notesSz cx="6858000" cy="9144000"/>
  <p:embeddedFontLst>
    <p:embeddedFont>
      <p:font typeface="Scripter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560" y="-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Janes" userId="f6d9cbd6-30e4-4c62-930d-4aa7542da166" providerId="ADAL" clId="{F1C0CFDD-7963-4C2C-89D4-4B2D70AF82F5}"/>
    <pc:docChg chg="modSld">
      <pc:chgData name="Sue Janes" userId="f6d9cbd6-30e4-4c62-930d-4aa7542da166" providerId="ADAL" clId="{F1C0CFDD-7963-4C2C-89D4-4B2D70AF82F5}" dt="2025-12-23T14:44:37.541" v="25" actId="255"/>
      <pc:docMkLst>
        <pc:docMk/>
      </pc:docMkLst>
      <pc:sldChg chg="modSp mod">
        <pc:chgData name="Sue Janes" userId="f6d9cbd6-30e4-4c62-930d-4aa7542da166" providerId="ADAL" clId="{F1C0CFDD-7963-4C2C-89D4-4B2D70AF82F5}" dt="2025-12-23T14:44:37.541" v="25" actId="255"/>
        <pc:sldMkLst>
          <pc:docMk/>
          <pc:sldMk cId="0" sldId="256"/>
        </pc:sldMkLst>
        <pc:spChg chg="mod">
          <ac:chgData name="Sue Janes" userId="f6d9cbd6-30e4-4c62-930d-4aa7542da166" providerId="ADAL" clId="{F1C0CFDD-7963-4C2C-89D4-4B2D70AF82F5}" dt="2025-12-23T14:44:10.480" v="22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Sue Janes" userId="f6d9cbd6-30e4-4c62-930d-4aa7542da166" providerId="ADAL" clId="{F1C0CFDD-7963-4C2C-89D4-4B2D70AF82F5}" dt="2025-12-23T14:44:37.541" v="25" actId="255"/>
          <ac:spMkLst>
            <pc:docMk/>
            <pc:sldMk cId="0" sldId="256"/>
            <ac:spMk id="23" creationId="{00000000-0000-0000-0000-000000000000}"/>
          </ac:spMkLst>
        </pc:spChg>
        <pc:spChg chg="mod">
          <ac:chgData name="Sue Janes" userId="f6d9cbd6-30e4-4c62-930d-4aa7542da166" providerId="ADAL" clId="{F1C0CFDD-7963-4C2C-89D4-4B2D70AF82F5}" dt="2025-12-23T14:44:04.390" v="21" actId="1076"/>
          <ac:spMkLst>
            <pc:docMk/>
            <pc:sldMk cId="0" sldId="256"/>
            <ac:spMk id="2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439" y="4094709"/>
            <a:ext cx="7889029" cy="4322530"/>
          </a:xfrm>
          <a:custGeom>
            <a:avLst/>
            <a:gdLst/>
            <a:ahLst/>
            <a:cxnLst/>
            <a:rect l="l" t="t" r="r" b="b"/>
            <a:pathLst>
              <a:path w="7889029" h="4322530">
                <a:moveTo>
                  <a:pt x="0" y="0"/>
                </a:moveTo>
                <a:lnTo>
                  <a:pt x="7889029" y="0"/>
                </a:lnTo>
                <a:lnTo>
                  <a:pt x="7889029" y="4322531"/>
                </a:lnTo>
                <a:lnTo>
                  <a:pt x="0" y="4322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007297" y="3062513"/>
            <a:ext cx="6928066" cy="4465656"/>
            <a:chOff x="0" y="0"/>
            <a:chExt cx="1824676" cy="11761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4676" cy="1176140"/>
            </a:xfrm>
            <a:custGeom>
              <a:avLst/>
              <a:gdLst/>
              <a:ahLst/>
              <a:cxnLst/>
              <a:rect l="l" t="t" r="r" b="b"/>
              <a:pathLst>
                <a:path w="1824676" h="1176140">
                  <a:moveTo>
                    <a:pt x="56991" y="0"/>
                  </a:moveTo>
                  <a:lnTo>
                    <a:pt x="1767685" y="0"/>
                  </a:lnTo>
                  <a:cubicBezTo>
                    <a:pt x="1799160" y="0"/>
                    <a:pt x="1824676" y="25516"/>
                    <a:pt x="1824676" y="56991"/>
                  </a:cubicBezTo>
                  <a:lnTo>
                    <a:pt x="1824676" y="1119149"/>
                  </a:lnTo>
                  <a:cubicBezTo>
                    <a:pt x="1824676" y="1134264"/>
                    <a:pt x="1818671" y="1148760"/>
                    <a:pt x="1807984" y="1159448"/>
                  </a:cubicBezTo>
                  <a:cubicBezTo>
                    <a:pt x="1797296" y="1170135"/>
                    <a:pt x="1782800" y="1176140"/>
                    <a:pt x="1767685" y="1176140"/>
                  </a:cubicBezTo>
                  <a:lnTo>
                    <a:pt x="56991" y="1176140"/>
                  </a:lnTo>
                  <a:cubicBezTo>
                    <a:pt x="41876" y="1176140"/>
                    <a:pt x="27380" y="1170135"/>
                    <a:pt x="16692" y="1159448"/>
                  </a:cubicBezTo>
                  <a:cubicBezTo>
                    <a:pt x="6004" y="1148760"/>
                    <a:pt x="0" y="1134264"/>
                    <a:pt x="0" y="1119149"/>
                  </a:cubicBezTo>
                  <a:lnTo>
                    <a:pt x="0" y="56991"/>
                  </a:lnTo>
                  <a:cubicBezTo>
                    <a:pt x="0" y="41876"/>
                    <a:pt x="6004" y="27380"/>
                    <a:pt x="16692" y="16692"/>
                  </a:cubicBezTo>
                  <a:cubicBezTo>
                    <a:pt x="27380" y="6004"/>
                    <a:pt x="41876" y="0"/>
                    <a:pt x="56991" y="0"/>
                  </a:cubicBezTo>
                  <a:close/>
                </a:path>
              </a:pathLst>
            </a:custGeom>
            <a:solidFill>
              <a:srgbClr val="F58B1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24676" cy="1214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9937" y="7838211"/>
            <a:ext cx="10287000" cy="2422798"/>
          </a:xfrm>
          <a:custGeom>
            <a:avLst/>
            <a:gdLst/>
            <a:ahLst/>
            <a:cxnLst/>
            <a:rect l="l" t="t" r="r" b="b"/>
            <a:pathLst>
              <a:path w="10287000" h="2422798">
                <a:moveTo>
                  <a:pt x="0" y="0"/>
                </a:moveTo>
                <a:lnTo>
                  <a:pt x="10287000" y="0"/>
                </a:lnTo>
                <a:lnTo>
                  <a:pt x="10287000" y="2422798"/>
                </a:lnTo>
                <a:lnTo>
                  <a:pt x="0" y="2422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0316" r="-17837" b="-5891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3189040" y="6826664"/>
            <a:ext cx="4212802" cy="5851114"/>
          </a:xfrm>
          <a:custGeom>
            <a:avLst/>
            <a:gdLst/>
            <a:ahLst/>
            <a:cxnLst/>
            <a:rect l="l" t="t" r="r" b="b"/>
            <a:pathLst>
              <a:path w="4212802" h="5851114">
                <a:moveTo>
                  <a:pt x="0" y="0"/>
                </a:moveTo>
                <a:lnTo>
                  <a:pt x="4212802" y="0"/>
                </a:lnTo>
                <a:lnTo>
                  <a:pt x="4212802" y="5851114"/>
                </a:lnTo>
                <a:lnTo>
                  <a:pt x="0" y="58511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8454283" flipH="1">
            <a:off x="-1555227" y="-749425"/>
            <a:ext cx="3768667" cy="3556251"/>
          </a:xfrm>
          <a:custGeom>
            <a:avLst/>
            <a:gdLst/>
            <a:ahLst/>
            <a:cxnLst/>
            <a:rect l="l" t="t" r="r" b="b"/>
            <a:pathLst>
              <a:path w="3768667" h="3556251">
                <a:moveTo>
                  <a:pt x="3768667" y="0"/>
                </a:moveTo>
                <a:lnTo>
                  <a:pt x="0" y="0"/>
                </a:lnTo>
                <a:lnTo>
                  <a:pt x="0" y="3556250"/>
                </a:lnTo>
                <a:lnTo>
                  <a:pt x="3768667" y="3556250"/>
                </a:lnTo>
                <a:lnTo>
                  <a:pt x="37686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-4039207" y="-134162"/>
            <a:ext cx="9334648" cy="1594669"/>
          </a:xfrm>
          <a:custGeom>
            <a:avLst/>
            <a:gdLst/>
            <a:ahLst/>
            <a:cxnLst/>
            <a:rect l="l" t="t" r="r" b="b"/>
            <a:pathLst>
              <a:path w="9334648" h="1594669">
                <a:moveTo>
                  <a:pt x="0" y="0"/>
                </a:moveTo>
                <a:lnTo>
                  <a:pt x="9334648" y="0"/>
                </a:lnTo>
                <a:lnTo>
                  <a:pt x="9334648" y="1594669"/>
                </a:lnTo>
                <a:lnTo>
                  <a:pt x="0" y="15946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4673925" flipH="1">
            <a:off x="7991757" y="21734"/>
            <a:ext cx="3210927" cy="3029947"/>
          </a:xfrm>
          <a:custGeom>
            <a:avLst/>
            <a:gdLst/>
            <a:ahLst/>
            <a:cxnLst/>
            <a:rect l="l" t="t" r="r" b="b"/>
            <a:pathLst>
              <a:path w="3210927" h="3029947">
                <a:moveTo>
                  <a:pt x="3210926" y="0"/>
                </a:moveTo>
                <a:lnTo>
                  <a:pt x="0" y="0"/>
                </a:lnTo>
                <a:lnTo>
                  <a:pt x="0" y="3029947"/>
                </a:lnTo>
                <a:lnTo>
                  <a:pt x="3210926" y="3029947"/>
                </a:lnTo>
                <a:lnTo>
                  <a:pt x="321092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1285193">
            <a:off x="-554053" y="8681953"/>
            <a:ext cx="1882106" cy="2600901"/>
          </a:xfrm>
          <a:custGeom>
            <a:avLst/>
            <a:gdLst/>
            <a:ahLst/>
            <a:cxnLst/>
            <a:rect l="l" t="t" r="r" b="b"/>
            <a:pathLst>
              <a:path w="1882106" h="2600901">
                <a:moveTo>
                  <a:pt x="0" y="0"/>
                </a:moveTo>
                <a:lnTo>
                  <a:pt x="1882107" y="0"/>
                </a:lnTo>
                <a:lnTo>
                  <a:pt x="1882107" y="2600900"/>
                </a:lnTo>
                <a:lnTo>
                  <a:pt x="0" y="26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188791">
            <a:off x="1050608" y="9268607"/>
            <a:ext cx="1374742" cy="1899769"/>
          </a:xfrm>
          <a:custGeom>
            <a:avLst/>
            <a:gdLst/>
            <a:ahLst/>
            <a:cxnLst/>
            <a:rect l="l" t="t" r="r" b="b"/>
            <a:pathLst>
              <a:path w="1374742" h="1899769">
                <a:moveTo>
                  <a:pt x="0" y="0"/>
                </a:moveTo>
                <a:lnTo>
                  <a:pt x="1374742" y="0"/>
                </a:lnTo>
                <a:lnTo>
                  <a:pt x="1374742" y="1899768"/>
                </a:lnTo>
                <a:lnTo>
                  <a:pt x="0" y="18997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1285193">
            <a:off x="8791383" y="8681953"/>
            <a:ext cx="1882106" cy="2600901"/>
          </a:xfrm>
          <a:custGeom>
            <a:avLst/>
            <a:gdLst/>
            <a:ahLst/>
            <a:cxnLst/>
            <a:rect l="l" t="t" r="r" b="b"/>
            <a:pathLst>
              <a:path w="1882106" h="2600901">
                <a:moveTo>
                  <a:pt x="0" y="0"/>
                </a:moveTo>
                <a:lnTo>
                  <a:pt x="1882107" y="0"/>
                </a:lnTo>
                <a:lnTo>
                  <a:pt x="1882107" y="2600900"/>
                </a:lnTo>
                <a:lnTo>
                  <a:pt x="0" y="26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188791">
            <a:off x="7830444" y="9268607"/>
            <a:ext cx="1374742" cy="1899769"/>
          </a:xfrm>
          <a:custGeom>
            <a:avLst/>
            <a:gdLst/>
            <a:ahLst/>
            <a:cxnLst/>
            <a:rect l="l" t="t" r="r" b="b"/>
            <a:pathLst>
              <a:path w="1374742" h="1899769">
                <a:moveTo>
                  <a:pt x="0" y="0"/>
                </a:moveTo>
                <a:lnTo>
                  <a:pt x="1374742" y="0"/>
                </a:lnTo>
                <a:lnTo>
                  <a:pt x="1374742" y="1899768"/>
                </a:lnTo>
                <a:lnTo>
                  <a:pt x="0" y="18997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-1052014">
            <a:off x="105348" y="3044665"/>
            <a:ext cx="2061209" cy="2596799"/>
          </a:xfrm>
          <a:custGeom>
            <a:avLst/>
            <a:gdLst/>
            <a:ahLst/>
            <a:cxnLst/>
            <a:rect l="l" t="t" r="r" b="b"/>
            <a:pathLst>
              <a:path w="2061209" h="2596799">
                <a:moveTo>
                  <a:pt x="0" y="0"/>
                </a:moveTo>
                <a:lnTo>
                  <a:pt x="2061209" y="0"/>
                </a:lnTo>
                <a:lnTo>
                  <a:pt x="2061209" y="2596800"/>
                </a:lnTo>
                <a:lnTo>
                  <a:pt x="0" y="2596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2191401" y="3479019"/>
            <a:ext cx="6601374" cy="367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8"/>
              </a:lnSpc>
              <a:spcBef>
                <a:spcPct val="0"/>
              </a:spcBef>
            </a:pPr>
            <a:r>
              <a:rPr lang="en-US" sz="4128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Lucky CHICKEN &amp; SWEETCORN PIe</a:t>
            </a:r>
          </a:p>
          <a:p>
            <a:pPr algn="ctr">
              <a:lnSpc>
                <a:spcPts val="4128"/>
              </a:lnSpc>
              <a:spcBef>
                <a:spcPct val="0"/>
              </a:spcBef>
            </a:pPr>
            <a:r>
              <a:rPr lang="en-US" sz="4128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Leprechaun Mac and Cheese</a:t>
            </a:r>
          </a:p>
          <a:p>
            <a:pPr algn="ctr">
              <a:lnSpc>
                <a:spcPts val="4034"/>
              </a:lnSpc>
              <a:spcBef>
                <a:spcPct val="0"/>
              </a:spcBef>
            </a:pPr>
            <a:endParaRPr lang="en-US" sz="4128">
              <a:solidFill>
                <a:srgbClr val="FFFFFF"/>
              </a:solidFill>
              <a:latin typeface="Scripter"/>
              <a:ea typeface="Scripter"/>
              <a:cs typeface="Scripter"/>
              <a:sym typeface="Scripter"/>
            </a:endParaRPr>
          </a:p>
          <a:p>
            <a:pPr algn="ctr">
              <a:lnSpc>
                <a:spcPts val="4034"/>
              </a:lnSpc>
              <a:spcBef>
                <a:spcPct val="0"/>
              </a:spcBef>
            </a:pPr>
            <a:r>
              <a:rPr lang="en-US" sz="4034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Steamed RaInbow Veggies </a:t>
            </a:r>
          </a:p>
          <a:p>
            <a:pPr algn="ctr">
              <a:lnSpc>
                <a:spcPts val="4128"/>
              </a:lnSpc>
              <a:spcBef>
                <a:spcPct val="0"/>
              </a:spcBef>
            </a:pPr>
            <a:endParaRPr lang="en-US" sz="4034">
              <a:solidFill>
                <a:srgbClr val="FFFFFF"/>
              </a:solidFill>
              <a:latin typeface="Scripter"/>
              <a:ea typeface="Scripter"/>
              <a:cs typeface="Scripter"/>
              <a:sym typeface="Scripter"/>
            </a:endParaRPr>
          </a:p>
          <a:p>
            <a:pPr algn="ctr">
              <a:lnSpc>
                <a:spcPts val="4128"/>
              </a:lnSpc>
              <a:spcBef>
                <a:spcPct val="0"/>
              </a:spcBef>
            </a:pPr>
            <a:r>
              <a:rPr lang="en-US" sz="4128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 Golden Oaty Flapjacks</a:t>
            </a:r>
          </a:p>
          <a:p>
            <a:pPr algn="ctr">
              <a:lnSpc>
                <a:spcPts val="4128"/>
              </a:lnSpc>
              <a:spcBef>
                <a:spcPct val="0"/>
              </a:spcBef>
            </a:pPr>
            <a:endParaRPr lang="en-US" sz="4128">
              <a:solidFill>
                <a:srgbClr val="FFFFFF"/>
              </a:solidFill>
              <a:latin typeface="Scripter"/>
              <a:ea typeface="Scripter"/>
              <a:cs typeface="Scripter"/>
              <a:sym typeface="Script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08079" y="779537"/>
            <a:ext cx="4461318" cy="8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200" dirty="0">
                <a:solidFill>
                  <a:srgbClr val="F8EBC9"/>
                </a:solidFill>
                <a:latin typeface="Scripter"/>
                <a:ea typeface="Scripter"/>
                <a:cs typeface="Scripter"/>
                <a:sym typeface="Scripter"/>
              </a:rPr>
              <a:t>Happy</a:t>
            </a:r>
          </a:p>
        </p:txBody>
      </p:sp>
      <p:sp>
        <p:nvSpPr>
          <p:cNvPr id="18" name="Freeform 18"/>
          <p:cNvSpPr/>
          <p:nvPr/>
        </p:nvSpPr>
        <p:spPr>
          <a:xfrm rot="-10157089" flipH="1">
            <a:off x="-1789985" y="4552508"/>
            <a:ext cx="3768667" cy="3556251"/>
          </a:xfrm>
          <a:custGeom>
            <a:avLst/>
            <a:gdLst/>
            <a:ahLst/>
            <a:cxnLst/>
            <a:rect l="l" t="t" r="r" b="b"/>
            <a:pathLst>
              <a:path w="3768667" h="3556251">
                <a:moveTo>
                  <a:pt x="3768667" y="0"/>
                </a:moveTo>
                <a:lnTo>
                  <a:pt x="0" y="0"/>
                </a:lnTo>
                <a:lnTo>
                  <a:pt x="0" y="3556251"/>
                </a:lnTo>
                <a:lnTo>
                  <a:pt x="3768667" y="3556251"/>
                </a:lnTo>
                <a:lnTo>
                  <a:pt x="37686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 rot="-4673925" flipH="1">
            <a:off x="8313231" y="3534817"/>
            <a:ext cx="3768667" cy="3556251"/>
          </a:xfrm>
          <a:custGeom>
            <a:avLst/>
            <a:gdLst/>
            <a:ahLst/>
            <a:cxnLst/>
            <a:rect l="l" t="t" r="r" b="b"/>
            <a:pathLst>
              <a:path w="3768667" h="3556251">
                <a:moveTo>
                  <a:pt x="3768666" y="0"/>
                </a:moveTo>
                <a:lnTo>
                  <a:pt x="0" y="0"/>
                </a:lnTo>
                <a:lnTo>
                  <a:pt x="0" y="3556251"/>
                </a:lnTo>
                <a:lnTo>
                  <a:pt x="3768666" y="3556251"/>
                </a:lnTo>
                <a:lnTo>
                  <a:pt x="37686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 rot="1084681" flipH="1">
            <a:off x="8367508" y="6755087"/>
            <a:ext cx="1777561" cy="2239447"/>
          </a:xfrm>
          <a:custGeom>
            <a:avLst/>
            <a:gdLst/>
            <a:ahLst/>
            <a:cxnLst/>
            <a:rect l="l" t="t" r="r" b="b"/>
            <a:pathLst>
              <a:path w="1777561" h="2239447">
                <a:moveTo>
                  <a:pt x="1777561" y="0"/>
                </a:moveTo>
                <a:lnTo>
                  <a:pt x="0" y="0"/>
                </a:lnTo>
                <a:lnTo>
                  <a:pt x="0" y="2239447"/>
                </a:lnTo>
                <a:lnTo>
                  <a:pt x="1777561" y="2239447"/>
                </a:lnTo>
                <a:lnTo>
                  <a:pt x="1777561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 flipH="1">
            <a:off x="5143500" y="-134162"/>
            <a:ext cx="9334648" cy="1594669"/>
          </a:xfrm>
          <a:custGeom>
            <a:avLst/>
            <a:gdLst/>
            <a:ahLst/>
            <a:cxnLst/>
            <a:rect l="l" t="t" r="r" b="b"/>
            <a:pathLst>
              <a:path w="9334648" h="1594669">
                <a:moveTo>
                  <a:pt x="9334648" y="0"/>
                </a:moveTo>
                <a:lnTo>
                  <a:pt x="0" y="0"/>
                </a:lnTo>
                <a:lnTo>
                  <a:pt x="0" y="1594669"/>
                </a:lnTo>
                <a:lnTo>
                  <a:pt x="9334648" y="1594669"/>
                </a:lnTo>
                <a:lnTo>
                  <a:pt x="93346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4590041" y="9592702"/>
            <a:ext cx="1390234" cy="616264"/>
          </a:xfrm>
          <a:custGeom>
            <a:avLst/>
            <a:gdLst/>
            <a:ahLst/>
            <a:cxnLst/>
            <a:rect l="l" t="t" r="r" b="b"/>
            <a:pathLst>
              <a:path w="1390234" h="616264">
                <a:moveTo>
                  <a:pt x="0" y="0"/>
                </a:moveTo>
                <a:lnTo>
                  <a:pt x="1390234" y="0"/>
                </a:lnTo>
                <a:lnTo>
                  <a:pt x="1390234" y="616264"/>
                </a:lnTo>
                <a:lnTo>
                  <a:pt x="0" y="61626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1494710" y="1482013"/>
            <a:ext cx="762343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800" dirty="0">
                <a:solidFill>
                  <a:srgbClr val="C3E6BC"/>
                </a:solidFill>
                <a:latin typeface="Scripter"/>
                <a:ea typeface="Scripter"/>
                <a:cs typeface="Scripter"/>
                <a:sym typeface="Scripter"/>
              </a:rPr>
              <a:t>St. Patrick’s Day</a:t>
            </a:r>
          </a:p>
          <a:p>
            <a:pPr algn="ctr">
              <a:lnSpc>
                <a:spcPts val="7200"/>
              </a:lnSpc>
            </a:pPr>
            <a:r>
              <a:rPr lang="en-US" sz="6800" dirty="0">
                <a:solidFill>
                  <a:srgbClr val="C3E6BC"/>
                </a:solidFill>
                <a:latin typeface="Scripter"/>
                <a:ea typeface="Scripter"/>
                <a:cs typeface="Scripter"/>
                <a:sym typeface="Scripter"/>
              </a:rPr>
              <a:t>17</a:t>
            </a:r>
            <a:r>
              <a:rPr lang="en-US" sz="6800" baseline="30000" dirty="0">
                <a:solidFill>
                  <a:srgbClr val="C3E6BC"/>
                </a:solidFill>
                <a:latin typeface="Scripter"/>
                <a:ea typeface="Scripter"/>
                <a:cs typeface="Scripter"/>
                <a:sym typeface="Scripter"/>
              </a:rPr>
              <a:t>th</a:t>
            </a:r>
            <a:r>
              <a:rPr lang="en-US" sz="6800" dirty="0">
                <a:solidFill>
                  <a:srgbClr val="C3E6BC"/>
                </a:solidFill>
                <a:latin typeface="Scripter"/>
                <a:ea typeface="Scripter"/>
                <a:cs typeface="Scripter"/>
                <a:sym typeface="Scripter"/>
              </a:rPr>
              <a:t> March 2026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877035" y="783605"/>
            <a:ext cx="3951860" cy="52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9"/>
              </a:lnSpc>
              <a:spcBef>
                <a:spcPct val="0"/>
              </a:spcBef>
            </a:pPr>
            <a:r>
              <a:rPr lang="en-US" sz="36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C</a:t>
            </a:r>
          </a:p>
        </p:txBody>
      </p:sp>
      <p:sp>
        <p:nvSpPr>
          <p:cNvPr id="25" name="TextBox 25"/>
          <p:cNvSpPr txBox="1"/>
          <p:nvPr/>
        </p:nvSpPr>
        <p:spPr>
          <a:xfrm rot="-585741">
            <a:off x="1875081" y="673511"/>
            <a:ext cx="269280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A</a:t>
            </a:r>
          </a:p>
        </p:txBody>
      </p:sp>
      <p:sp>
        <p:nvSpPr>
          <p:cNvPr id="26" name="TextBox 26"/>
          <p:cNvSpPr txBox="1"/>
          <p:nvPr/>
        </p:nvSpPr>
        <p:spPr>
          <a:xfrm rot="-710875">
            <a:off x="2835224" y="589620"/>
            <a:ext cx="210840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4000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T</a:t>
            </a:r>
          </a:p>
        </p:txBody>
      </p:sp>
      <p:sp>
        <p:nvSpPr>
          <p:cNvPr id="27" name="TextBox 27"/>
          <p:cNvSpPr txBox="1"/>
          <p:nvPr/>
        </p:nvSpPr>
        <p:spPr>
          <a:xfrm rot="-1198244">
            <a:off x="3787103" y="351097"/>
            <a:ext cx="215404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73121" y="96119"/>
            <a:ext cx="251520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581319" y="85324"/>
            <a:ext cx="178891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138738" y="2519867"/>
            <a:ext cx="9525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 rot="886773">
            <a:off x="6489231" y="365348"/>
            <a:ext cx="115391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I</a:t>
            </a:r>
          </a:p>
        </p:txBody>
      </p:sp>
      <p:sp>
        <p:nvSpPr>
          <p:cNvPr id="32" name="TextBox 32"/>
          <p:cNvSpPr txBox="1"/>
          <p:nvPr/>
        </p:nvSpPr>
        <p:spPr>
          <a:xfrm rot="794150">
            <a:off x="7332615" y="543463"/>
            <a:ext cx="265212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N</a:t>
            </a:r>
          </a:p>
        </p:txBody>
      </p:sp>
      <p:sp>
        <p:nvSpPr>
          <p:cNvPr id="33" name="TextBox 33"/>
          <p:cNvSpPr txBox="1"/>
          <p:nvPr/>
        </p:nvSpPr>
        <p:spPr>
          <a:xfrm rot="739090">
            <a:off x="8312050" y="674524"/>
            <a:ext cx="248940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439" y="4094709"/>
            <a:ext cx="7889029" cy="4322530"/>
          </a:xfrm>
          <a:custGeom>
            <a:avLst/>
            <a:gdLst/>
            <a:ahLst/>
            <a:cxnLst/>
            <a:rect l="l" t="t" r="r" b="b"/>
            <a:pathLst>
              <a:path w="7889029" h="4322530">
                <a:moveTo>
                  <a:pt x="0" y="0"/>
                </a:moveTo>
                <a:lnTo>
                  <a:pt x="7889029" y="0"/>
                </a:lnTo>
                <a:lnTo>
                  <a:pt x="7889029" y="4322531"/>
                </a:lnTo>
                <a:lnTo>
                  <a:pt x="0" y="4322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007297" y="3062513"/>
            <a:ext cx="6928066" cy="4465656"/>
            <a:chOff x="0" y="0"/>
            <a:chExt cx="1824676" cy="11761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4676" cy="1176140"/>
            </a:xfrm>
            <a:custGeom>
              <a:avLst/>
              <a:gdLst/>
              <a:ahLst/>
              <a:cxnLst/>
              <a:rect l="l" t="t" r="r" b="b"/>
              <a:pathLst>
                <a:path w="1824676" h="1176140">
                  <a:moveTo>
                    <a:pt x="56991" y="0"/>
                  </a:moveTo>
                  <a:lnTo>
                    <a:pt x="1767685" y="0"/>
                  </a:lnTo>
                  <a:cubicBezTo>
                    <a:pt x="1799160" y="0"/>
                    <a:pt x="1824676" y="25516"/>
                    <a:pt x="1824676" y="56991"/>
                  </a:cubicBezTo>
                  <a:lnTo>
                    <a:pt x="1824676" y="1119149"/>
                  </a:lnTo>
                  <a:cubicBezTo>
                    <a:pt x="1824676" y="1134264"/>
                    <a:pt x="1818671" y="1148760"/>
                    <a:pt x="1807984" y="1159448"/>
                  </a:cubicBezTo>
                  <a:cubicBezTo>
                    <a:pt x="1797296" y="1170135"/>
                    <a:pt x="1782800" y="1176140"/>
                    <a:pt x="1767685" y="1176140"/>
                  </a:cubicBezTo>
                  <a:lnTo>
                    <a:pt x="56991" y="1176140"/>
                  </a:lnTo>
                  <a:cubicBezTo>
                    <a:pt x="41876" y="1176140"/>
                    <a:pt x="27380" y="1170135"/>
                    <a:pt x="16692" y="1159448"/>
                  </a:cubicBezTo>
                  <a:cubicBezTo>
                    <a:pt x="6004" y="1148760"/>
                    <a:pt x="0" y="1134264"/>
                    <a:pt x="0" y="1119149"/>
                  </a:cubicBezTo>
                  <a:lnTo>
                    <a:pt x="0" y="56991"/>
                  </a:lnTo>
                  <a:cubicBezTo>
                    <a:pt x="0" y="41876"/>
                    <a:pt x="6004" y="27380"/>
                    <a:pt x="16692" y="16692"/>
                  </a:cubicBezTo>
                  <a:cubicBezTo>
                    <a:pt x="27380" y="6004"/>
                    <a:pt x="41876" y="0"/>
                    <a:pt x="56991" y="0"/>
                  </a:cubicBezTo>
                  <a:close/>
                </a:path>
              </a:pathLst>
            </a:custGeom>
            <a:solidFill>
              <a:srgbClr val="F58B1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24676" cy="1214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9937" y="7838211"/>
            <a:ext cx="10287000" cy="2422798"/>
          </a:xfrm>
          <a:custGeom>
            <a:avLst/>
            <a:gdLst/>
            <a:ahLst/>
            <a:cxnLst/>
            <a:rect l="l" t="t" r="r" b="b"/>
            <a:pathLst>
              <a:path w="10287000" h="2422798">
                <a:moveTo>
                  <a:pt x="0" y="0"/>
                </a:moveTo>
                <a:lnTo>
                  <a:pt x="10287000" y="0"/>
                </a:lnTo>
                <a:lnTo>
                  <a:pt x="10287000" y="2422798"/>
                </a:lnTo>
                <a:lnTo>
                  <a:pt x="0" y="2422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0316" r="-17837" b="-5891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3189040" y="6826664"/>
            <a:ext cx="4212802" cy="5851114"/>
          </a:xfrm>
          <a:custGeom>
            <a:avLst/>
            <a:gdLst/>
            <a:ahLst/>
            <a:cxnLst/>
            <a:rect l="l" t="t" r="r" b="b"/>
            <a:pathLst>
              <a:path w="4212802" h="5851114">
                <a:moveTo>
                  <a:pt x="0" y="0"/>
                </a:moveTo>
                <a:lnTo>
                  <a:pt x="4212802" y="0"/>
                </a:lnTo>
                <a:lnTo>
                  <a:pt x="4212802" y="5851114"/>
                </a:lnTo>
                <a:lnTo>
                  <a:pt x="0" y="58511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8454283" flipH="1">
            <a:off x="-1555227" y="-749425"/>
            <a:ext cx="3768667" cy="3556251"/>
          </a:xfrm>
          <a:custGeom>
            <a:avLst/>
            <a:gdLst/>
            <a:ahLst/>
            <a:cxnLst/>
            <a:rect l="l" t="t" r="r" b="b"/>
            <a:pathLst>
              <a:path w="3768667" h="3556251">
                <a:moveTo>
                  <a:pt x="3768667" y="0"/>
                </a:moveTo>
                <a:lnTo>
                  <a:pt x="0" y="0"/>
                </a:lnTo>
                <a:lnTo>
                  <a:pt x="0" y="3556250"/>
                </a:lnTo>
                <a:lnTo>
                  <a:pt x="3768667" y="3556250"/>
                </a:lnTo>
                <a:lnTo>
                  <a:pt x="37686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-4039207" y="-134162"/>
            <a:ext cx="9334648" cy="1594669"/>
          </a:xfrm>
          <a:custGeom>
            <a:avLst/>
            <a:gdLst/>
            <a:ahLst/>
            <a:cxnLst/>
            <a:rect l="l" t="t" r="r" b="b"/>
            <a:pathLst>
              <a:path w="9334648" h="1594669">
                <a:moveTo>
                  <a:pt x="0" y="0"/>
                </a:moveTo>
                <a:lnTo>
                  <a:pt x="9334648" y="0"/>
                </a:lnTo>
                <a:lnTo>
                  <a:pt x="9334648" y="1594669"/>
                </a:lnTo>
                <a:lnTo>
                  <a:pt x="0" y="15946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4673925" flipH="1">
            <a:off x="7991757" y="21734"/>
            <a:ext cx="3210927" cy="3029947"/>
          </a:xfrm>
          <a:custGeom>
            <a:avLst/>
            <a:gdLst/>
            <a:ahLst/>
            <a:cxnLst/>
            <a:rect l="l" t="t" r="r" b="b"/>
            <a:pathLst>
              <a:path w="3210927" h="3029947">
                <a:moveTo>
                  <a:pt x="3210926" y="0"/>
                </a:moveTo>
                <a:lnTo>
                  <a:pt x="0" y="0"/>
                </a:lnTo>
                <a:lnTo>
                  <a:pt x="0" y="3029947"/>
                </a:lnTo>
                <a:lnTo>
                  <a:pt x="3210926" y="3029947"/>
                </a:lnTo>
                <a:lnTo>
                  <a:pt x="321092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1285193">
            <a:off x="-554053" y="8681953"/>
            <a:ext cx="1882106" cy="2600901"/>
          </a:xfrm>
          <a:custGeom>
            <a:avLst/>
            <a:gdLst/>
            <a:ahLst/>
            <a:cxnLst/>
            <a:rect l="l" t="t" r="r" b="b"/>
            <a:pathLst>
              <a:path w="1882106" h="2600901">
                <a:moveTo>
                  <a:pt x="0" y="0"/>
                </a:moveTo>
                <a:lnTo>
                  <a:pt x="1882107" y="0"/>
                </a:lnTo>
                <a:lnTo>
                  <a:pt x="1882107" y="2600900"/>
                </a:lnTo>
                <a:lnTo>
                  <a:pt x="0" y="26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188791">
            <a:off x="1050608" y="9268607"/>
            <a:ext cx="1374742" cy="1899769"/>
          </a:xfrm>
          <a:custGeom>
            <a:avLst/>
            <a:gdLst/>
            <a:ahLst/>
            <a:cxnLst/>
            <a:rect l="l" t="t" r="r" b="b"/>
            <a:pathLst>
              <a:path w="1374742" h="1899769">
                <a:moveTo>
                  <a:pt x="0" y="0"/>
                </a:moveTo>
                <a:lnTo>
                  <a:pt x="1374742" y="0"/>
                </a:lnTo>
                <a:lnTo>
                  <a:pt x="1374742" y="1899768"/>
                </a:lnTo>
                <a:lnTo>
                  <a:pt x="0" y="18997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1285193">
            <a:off x="8791383" y="8681953"/>
            <a:ext cx="1882106" cy="2600901"/>
          </a:xfrm>
          <a:custGeom>
            <a:avLst/>
            <a:gdLst/>
            <a:ahLst/>
            <a:cxnLst/>
            <a:rect l="l" t="t" r="r" b="b"/>
            <a:pathLst>
              <a:path w="1882106" h="2600901">
                <a:moveTo>
                  <a:pt x="0" y="0"/>
                </a:moveTo>
                <a:lnTo>
                  <a:pt x="1882107" y="0"/>
                </a:lnTo>
                <a:lnTo>
                  <a:pt x="1882107" y="2600900"/>
                </a:lnTo>
                <a:lnTo>
                  <a:pt x="0" y="26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188791">
            <a:off x="7830444" y="9268607"/>
            <a:ext cx="1374742" cy="1899769"/>
          </a:xfrm>
          <a:custGeom>
            <a:avLst/>
            <a:gdLst/>
            <a:ahLst/>
            <a:cxnLst/>
            <a:rect l="l" t="t" r="r" b="b"/>
            <a:pathLst>
              <a:path w="1374742" h="1899769">
                <a:moveTo>
                  <a:pt x="0" y="0"/>
                </a:moveTo>
                <a:lnTo>
                  <a:pt x="1374742" y="0"/>
                </a:lnTo>
                <a:lnTo>
                  <a:pt x="1374742" y="1899768"/>
                </a:lnTo>
                <a:lnTo>
                  <a:pt x="0" y="18997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-1052014">
            <a:off x="105348" y="3044665"/>
            <a:ext cx="2061209" cy="2596799"/>
          </a:xfrm>
          <a:custGeom>
            <a:avLst/>
            <a:gdLst/>
            <a:ahLst/>
            <a:cxnLst/>
            <a:rect l="l" t="t" r="r" b="b"/>
            <a:pathLst>
              <a:path w="2061209" h="2596799">
                <a:moveTo>
                  <a:pt x="0" y="0"/>
                </a:moveTo>
                <a:lnTo>
                  <a:pt x="2061209" y="0"/>
                </a:lnTo>
                <a:lnTo>
                  <a:pt x="2061209" y="2596800"/>
                </a:lnTo>
                <a:lnTo>
                  <a:pt x="0" y="2596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1938886" y="3250115"/>
            <a:ext cx="7064888" cy="470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8"/>
              </a:lnSpc>
              <a:spcBef>
                <a:spcPct val="0"/>
              </a:spcBef>
            </a:pPr>
            <a:r>
              <a:rPr lang="en-US" sz="4128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C21 Lucky CHICKEN &amp; SWEETCORN PIe</a:t>
            </a:r>
          </a:p>
          <a:p>
            <a:pPr algn="ctr">
              <a:lnSpc>
                <a:spcPts val="4128"/>
              </a:lnSpc>
              <a:spcBef>
                <a:spcPct val="0"/>
              </a:spcBef>
            </a:pPr>
            <a:endParaRPr lang="en-US" sz="4128">
              <a:solidFill>
                <a:srgbClr val="FFFFFF"/>
              </a:solidFill>
              <a:latin typeface="Scripter"/>
              <a:ea typeface="Scripter"/>
              <a:cs typeface="Scripter"/>
              <a:sym typeface="Scripter"/>
            </a:endParaRPr>
          </a:p>
          <a:p>
            <a:pPr algn="ctr">
              <a:lnSpc>
                <a:spcPts val="4128"/>
              </a:lnSpc>
              <a:spcBef>
                <a:spcPct val="0"/>
              </a:spcBef>
            </a:pPr>
            <a:r>
              <a:rPr lang="en-US" sz="4128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V318 Leprechaun Mac and Cheese</a:t>
            </a:r>
          </a:p>
          <a:p>
            <a:pPr algn="ctr">
              <a:lnSpc>
                <a:spcPts val="4034"/>
              </a:lnSpc>
              <a:spcBef>
                <a:spcPct val="0"/>
              </a:spcBef>
            </a:pPr>
            <a:endParaRPr lang="en-US" sz="4128">
              <a:solidFill>
                <a:srgbClr val="FFFFFF"/>
              </a:solidFill>
              <a:latin typeface="Scripter"/>
              <a:ea typeface="Scripter"/>
              <a:cs typeface="Scripter"/>
              <a:sym typeface="Scripter"/>
            </a:endParaRPr>
          </a:p>
          <a:p>
            <a:pPr algn="ctr">
              <a:lnSpc>
                <a:spcPts val="4034"/>
              </a:lnSpc>
              <a:spcBef>
                <a:spcPct val="0"/>
              </a:spcBef>
            </a:pPr>
            <a:r>
              <a:rPr lang="en-US" sz="4034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SD12 Steamed RaInbow Veggies </a:t>
            </a:r>
          </a:p>
          <a:p>
            <a:pPr algn="ctr">
              <a:lnSpc>
                <a:spcPts val="4128"/>
              </a:lnSpc>
              <a:spcBef>
                <a:spcPct val="0"/>
              </a:spcBef>
            </a:pPr>
            <a:endParaRPr lang="en-US" sz="4034">
              <a:solidFill>
                <a:srgbClr val="FFFFFF"/>
              </a:solidFill>
              <a:latin typeface="Scripter"/>
              <a:ea typeface="Scripter"/>
              <a:cs typeface="Scripter"/>
              <a:sym typeface="Scripter"/>
            </a:endParaRPr>
          </a:p>
          <a:p>
            <a:pPr algn="ctr">
              <a:lnSpc>
                <a:spcPts val="4128"/>
              </a:lnSpc>
              <a:spcBef>
                <a:spcPct val="0"/>
              </a:spcBef>
            </a:pPr>
            <a:r>
              <a:rPr lang="en-US" sz="4128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 D171 Golden aPPLE Flapjacks</a:t>
            </a:r>
          </a:p>
          <a:p>
            <a:pPr algn="ctr">
              <a:lnSpc>
                <a:spcPts val="4128"/>
              </a:lnSpc>
              <a:spcBef>
                <a:spcPct val="0"/>
              </a:spcBef>
            </a:pPr>
            <a:endParaRPr lang="en-US" sz="4128">
              <a:solidFill>
                <a:srgbClr val="FFFFFF"/>
              </a:solidFill>
              <a:latin typeface="Scripter"/>
              <a:ea typeface="Scripter"/>
              <a:cs typeface="Scripter"/>
              <a:sym typeface="Script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08079" y="997115"/>
            <a:ext cx="4461318" cy="8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200">
                <a:solidFill>
                  <a:srgbClr val="F8EBC9"/>
                </a:solidFill>
                <a:latin typeface="Scripter"/>
                <a:ea typeface="Scripter"/>
                <a:cs typeface="Scripter"/>
                <a:sym typeface="Scripter"/>
              </a:rPr>
              <a:t>Happy</a:t>
            </a:r>
          </a:p>
        </p:txBody>
      </p:sp>
      <p:sp>
        <p:nvSpPr>
          <p:cNvPr id="18" name="Freeform 18"/>
          <p:cNvSpPr/>
          <p:nvPr/>
        </p:nvSpPr>
        <p:spPr>
          <a:xfrm rot="-10157089" flipH="1">
            <a:off x="-1789985" y="4552508"/>
            <a:ext cx="3768667" cy="3556251"/>
          </a:xfrm>
          <a:custGeom>
            <a:avLst/>
            <a:gdLst/>
            <a:ahLst/>
            <a:cxnLst/>
            <a:rect l="l" t="t" r="r" b="b"/>
            <a:pathLst>
              <a:path w="3768667" h="3556251">
                <a:moveTo>
                  <a:pt x="3768667" y="0"/>
                </a:moveTo>
                <a:lnTo>
                  <a:pt x="0" y="0"/>
                </a:lnTo>
                <a:lnTo>
                  <a:pt x="0" y="3556251"/>
                </a:lnTo>
                <a:lnTo>
                  <a:pt x="3768667" y="3556251"/>
                </a:lnTo>
                <a:lnTo>
                  <a:pt x="37686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 rot="-4673925" flipH="1">
            <a:off x="8313231" y="3534817"/>
            <a:ext cx="3768667" cy="3556251"/>
          </a:xfrm>
          <a:custGeom>
            <a:avLst/>
            <a:gdLst/>
            <a:ahLst/>
            <a:cxnLst/>
            <a:rect l="l" t="t" r="r" b="b"/>
            <a:pathLst>
              <a:path w="3768667" h="3556251">
                <a:moveTo>
                  <a:pt x="3768666" y="0"/>
                </a:moveTo>
                <a:lnTo>
                  <a:pt x="0" y="0"/>
                </a:lnTo>
                <a:lnTo>
                  <a:pt x="0" y="3556251"/>
                </a:lnTo>
                <a:lnTo>
                  <a:pt x="3768666" y="3556251"/>
                </a:lnTo>
                <a:lnTo>
                  <a:pt x="37686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 rot="1084681" flipH="1">
            <a:off x="8367508" y="6755087"/>
            <a:ext cx="1777561" cy="2239447"/>
          </a:xfrm>
          <a:custGeom>
            <a:avLst/>
            <a:gdLst/>
            <a:ahLst/>
            <a:cxnLst/>
            <a:rect l="l" t="t" r="r" b="b"/>
            <a:pathLst>
              <a:path w="1777561" h="2239447">
                <a:moveTo>
                  <a:pt x="1777561" y="0"/>
                </a:moveTo>
                <a:lnTo>
                  <a:pt x="0" y="0"/>
                </a:lnTo>
                <a:lnTo>
                  <a:pt x="0" y="2239447"/>
                </a:lnTo>
                <a:lnTo>
                  <a:pt x="1777561" y="2239447"/>
                </a:lnTo>
                <a:lnTo>
                  <a:pt x="1777561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 flipH="1">
            <a:off x="5143500" y="-134162"/>
            <a:ext cx="9334648" cy="1594669"/>
          </a:xfrm>
          <a:custGeom>
            <a:avLst/>
            <a:gdLst/>
            <a:ahLst/>
            <a:cxnLst/>
            <a:rect l="l" t="t" r="r" b="b"/>
            <a:pathLst>
              <a:path w="9334648" h="1594669">
                <a:moveTo>
                  <a:pt x="9334648" y="0"/>
                </a:moveTo>
                <a:lnTo>
                  <a:pt x="0" y="0"/>
                </a:lnTo>
                <a:lnTo>
                  <a:pt x="0" y="1594669"/>
                </a:lnTo>
                <a:lnTo>
                  <a:pt x="9334648" y="1594669"/>
                </a:lnTo>
                <a:lnTo>
                  <a:pt x="93346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4590041" y="9592702"/>
            <a:ext cx="1390234" cy="616264"/>
          </a:xfrm>
          <a:custGeom>
            <a:avLst/>
            <a:gdLst/>
            <a:ahLst/>
            <a:cxnLst/>
            <a:rect l="l" t="t" r="r" b="b"/>
            <a:pathLst>
              <a:path w="1390234" h="616264">
                <a:moveTo>
                  <a:pt x="0" y="0"/>
                </a:moveTo>
                <a:lnTo>
                  <a:pt x="1390234" y="0"/>
                </a:lnTo>
                <a:lnTo>
                  <a:pt x="1390234" y="616264"/>
                </a:lnTo>
                <a:lnTo>
                  <a:pt x="0" y="61626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1473439" y="1746257"/>
            <a:ext cx="7623436" cy="104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>
                <a:solidFill>
                  <a:srgbClr val="C3E6BC"/>
                </a:solidFill>
                <a:latin typeface="Scripter"/>
                <a:ea typeface="Scripter"/>
                <a:cs typeface="Scripter"/>
                <a:sym typeface="Scripter"/>
              </a:rPr>
              <a:t>St. Patrick’s Day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907752" y="821697"/>
            <a:ext cx="3951860" cy="52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9"/>
              </a:lnSpc>
              <a:spcBef>
                <a:spcPct val="0"/>
              </a:spcBef>
            </a:pPr>
            <a:r>
              <a:rPr lang="en-US" sz="36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C</a:t>
            </a:r>
          </a:p>
        </p:txBody>
      </p:sp>
      <p:sp>
        <p:nvSpPr>
          <p:cNvPr id="25" name="TextBox 25"/>
          <p:cNvSpPr txBox="1"/>
          <p:nvPr/>
        </p:nvSpPr>
        <p:spPr>
          <a:xfrm rot="-585741">
            <a:off x="1875081" y="673511"/>
            <a:ext cx="269280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A</a:t>
            </a:r>
          </a:p>
        </p:txBody>
      </p:sp>
      <p:sp>
        <p:nvSpPr>
          <p:cNvPr id="26" name="TextBox 26"/>
          <p:cNvSpPr txBox="1"/>
          <p:nvPr/>
        </p:nvSpPr>
        <p:spPr>
          <a:xfrm rot="-710875">
            <a:off x="2835224" y="589620"/>
            <a:ext cx="210840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4000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T</a:t>
            </a:r>
          </a:p>
        </p:txBody>
      </p:sp>
      <p:sp>
        <p:nvSpPr>
          <p:cNvPr id="27" name="TextBox 27"/>
          <p:cNvSpPr txBox="1"/>
          <p:nvPr/>
        </p:nvSpPr>
        <p:spPr>
          <a:xfrm rot="-1198244">
            <a:off x="3787103" y="351097"/>
            <a:ext cx="215404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73121" y="96119"/>
            <a:ext cx="251520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581319" y="85324"/>
            <a:ext cx="178891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138738" y="2519867"/>
            <a:ext cx="9525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 rot="886773">
            <a:off x="6489231" y="365348"/>
            <a:ext cx="115391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I</a:t>
            </a:r>
          </a:p>
        </p:txBody>
      </p:sp>
      <p:sp>
        <p:nvSpPr>
          <p:cNvPr id="32" name="TextBox 32"/>
          <p:cNvSpPr txBox="1"/>
          <p:nvPr/>
        </p:nvSpPr>
        <p:spPr>
          <a:xfrm rot="794150">
            <a:off x="7332615" y="543463"/>
            <a:ext cx="265212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N</a:t>
            </a:r>
          </a:p>
        </p:txBody>
      </p:sp>
      <p:sp>
        <p:nvSpPr>
          <p:cNvPr id="33" name="TextBox 33"/>
          <p:cNvSpPr txBox="1"/>
          <p:nvPr/>
        </p:nvSpPr>
        <p:spPr>
          <a:xfrm rot="739090">
            <a:off x="8312050" y="674524"/>
            <a:ext cx="248940" cy="5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BC308"/>
                </a:solidFill>
                <a:latin typeface="Scripter"/>
                <a:ea typeface="Scripter"/>
                <a:cs typeface="Scripter"/>
                <a:sym typeface="Scripter"/>
              </a:rPr>
              <a:t>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51332db4bd2d943aabb626f70986c979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f03d5281fd0f0478a49ba3868e79bf4e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NOTES xmlns="cc315347-6dc2-4f31-871c-4fac13c8e90b" xsi:nil="true"/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 xsi:nil="true"/>
  </documentManagement>
</p:properties>
</file>

<file path=customXml/itemProps1.xml><?xml version="1.0" encoding="utf-8"?>
<ds:datastoreItem xmlns:ds="http://schemas.openxmlformats.org/officeDocument/2006/customXml" ds:itemID="{19083871-608B-4A4E-8696-7BEC51AF4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0FD00-92A7-48D9-AA7B-690E0BD117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EA3938-5D7C-495B-A70D-8AF95C091B5A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Scripter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Patrick's Day Theme Day Menu</dc:title>
  <dc:creator>Sue Janes</dc:creator>
  <cp:lastModifiedBy>Sue Janes</cp:lastModifiedBy>
  <cp:revision>2</cp:revision>
  <dcterms:created xsi:type="dcterms:W3CDTF">2006-08-16T00:00:00Z</dcterms:created>
  <dcterms:modified xsi:type="dcterms:W3CDTF">2025-12-23T14:44:38Z</dcterms:modified>
  <dc:identifier>DAG7TPaB8Mw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