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7" r:id="rId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68E4BD-D320-4EFC-8FB4-338EAF079B93}" type="datetimeFigureOut">
              <a:rPr lang="en-GB" smtClean="0"/>
              <a:t>26/12/2025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76627-E932-4E7F-8334-91D9D49125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3800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26/12/2025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1656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26/12/2025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0800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26/12/2025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284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26/12/2025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2001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26/12/2025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6739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26/12/2025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4254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26/12/2025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4080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26/12/2025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0481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26/12/2025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9291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26/12/2025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3884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26/12/2025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0897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E6B20-C31E-4D34-BAA6-61AEE27D375F}" type="datetimeFigureOut">
              <a:rPr lang="en-GB" smtClean="0"/>
              <a:t>26/12/2025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6103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6195362"/>
              </p:ext>
            </p:extLst>
          </p:nvPr>
        </p:nvGraphicFramePr>
        <p:xfrm>
          <a:off x="508000" y="553920"/>
          <a:ext cx="11150598" cy="60754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584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565730981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147135818"/>
                    </a:ext>
                  </a:extLst>
                </a:gridCol>
              </a:tblGrid>
              <a:tr h="552316"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1</a:t>
                      </a:r>
                      <a:r>
                        <a:rPr lang="en-GB" b="0" i="0" baseline="3000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st</a:t>
                      </a:r>
                      <a:r>
                        <a:rPr lang="en-GB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2</a:t>
                      </a:r>
                      <a:r>
                        <a:rPr lang="en-GB" b="0" i="0" baseline="3000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nd</a:t>
                      </a:r>
                      <a:r>
                        <a:rPr lang="en-GB" b="0" i="0" baseline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 Attempt</a:t>
                      </a:r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3</a:t>
                      </a:r>
                      <a:r>
                        <a:rPr lang="en-GB" b="0" i="0" baseline="3000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rd</a:t>
                      </a:r>
                      <a:r>
                        <a:rPr lang="en-GB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4th Attempt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5</a:t>
                      </a:r>
                      <a:r>
                        <a:rPr lang="en-GB" b="0" i="0" baseline="3000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th</a:t>
                      </a:r>
                      <a:r>
                        <a:rPr lang="en-GB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solidFill>
                            <a:schemeClr val="tx1"/>
                          </a:solidFill>
                          <a:effectLst/>
                          <a:latin typeface="Twinkl Cursive Looped" panose="02000000000000000000" pitchFamily="2" charset="0"/>
                        </a:rPr>
                        <a:t>reference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effectLst/>
                          <a:latin typeface="Twinkl Cursive Looped" panose="02000000000000000000" pitchFamily="2" charset="0"/>
                        </a:rPr>
                        <a:t>referee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effectLst/>
                          <a:latin typeface="Twinkl Cursive Looped" panose="02000000000000000000" pitchFamily="2" charset="0"/>
                        </a:rPr>
                        <a:t>referring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effectLst/>
                          <a:latin typeface="Twinkl Cursive Looped" panose="02000000000000000000" pitchFamily="2" charset="0"/>
                        </a:rPr>
                        <a:t>transference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effectLst/>
                          <a:latin typeface="Twinkl Cursive Looped" panose="02000000000000000000" pitchFamily="2" charset="0"/>
                        </a:rPr>
                        <a:t>transferring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effectLst/>
                          <a:latin typeface="Twinkl Cursive Looped" panose="02000000000000000000" pitchFamily="2" charset="0"/>
                        </a:rPr>
                        <a:t>preference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effectLst/>
                          <a:latin typeface="Twinkl Cursive Looped" panose="02000000000000000000" pitchFamily="2" charset="0"/>
                        </a:rPr>
                        <a:t>preferred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effectLst/>
                          <a:latin typeface="Twinkl Cursive Looped" panose="02000000000000000000" pitchFamily="2" charset="0"/>
                        </a:rPr>
                        <a:t>difference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latin typeface="Twinkl Cursive Looped" panose="02000000000000000000" pitchFamily="2" charset="0"/>
                        </a:rPr>
                        <a:t>inference</a:t>
                      </a:r>
                      <a:endParaRPr lang="en-GB" sz="2000" b="0" i="0" dirty="0">
                        <a:effectLst/>
                        <a:latin typeface="Twinkl Cursive Looped" panose="02000000000000000000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latin typeface="Twinkl Cursive Looped" panose="02000000000000000000" pitchFamily="2" charset="0"/>
                        </a:rPr>
                        <a:t>conferring</a:t>
                      </a:r>
                      <a:endParaRPr lang="en-GB" sz="2000" b="0" i="0" dirty="0">
                        <a:effectLst/>
                        <a:latin typeface="Twinkl Cursive Looped" panose="02000000000000000000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89084" y="114300"/>
            <a:ext cx="109464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winkl Cursive Looped" panose="02000000000000000000" pitchFamily="2" charset="0"/>
              </a:rPr>
              <a:t>Name: 									</a:t>
            </a:r>
            <a:r>
              <a:rPr lang="en-US">
                <a:latin typeface="Twinkl Cursive Looped" panose="02000000000000000000" pitchFamily="2" charset="0"/>
              </a:rPr>
              <a:t>	</a:t>
            </a:r>
            <a:endParaRPr lang="en-GB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0440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6dd99b-aacc-453d-9b27-3b782d4aea85">
      <Terms xmlns="http://schemas.microsoft.com/office/infopath/2007/PartnerControls"/>
    </lcf76f155ced4ddcb4097134ff3c332f>
    <TaxCatchAll xmlns="06715bfb-0863-4c2b-9e4e-5e561f87d2c6" xsi:nil="true"/>
    <Image xmlns="ff6dd99b-aacc-453d-9b27-3b782d4aea8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89FACB4BE9A14C9877904D2D77B7A2" ma:contentTypeVersion="22" ma:contentTypeDescription="Create a new document." ma:contentTypeScope="" ma:versionID="a11ff7e8873b2f07a1fa4424c9918252">
  <xsd:schema xmlns:xsd="http://www.w3.org/2001/XMLSchema" xmlns:xs="http://www.w3.org/2001/XMLSchema" xmlns:p="http://schemas.microsoft.com/office/2006/metadata/properties" xmlns:ns2="ff6dd99b-aacc-453d-9b27-3b782d4aea85" xmlns:ns3="06715bfb-0863-4c2b-9e4e-5e561f87d2c6" targetNamespace="http://schemas.microsoft.com/office/2006/metadata/properties" ma:root="true" ma:fieldsID="b3ded1fd98d7ea2b348c972de68e9110" ns2:_="" ns3:_="">
    <xsd:import namespace="ff6dd99b-aacc-453d-9b27-3b782d4aea85"/>
    <xsd:import namespace="06715bfb-0863-4c2b-9e4e-5e561f87d2c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  <xsd:element ref="ns2:Image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6dd99b-aacc-453d-9b27-3b782d4aea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4151aac2-2cdf-4b37-aada-c625ee7b9a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Image" ma:index="26" nillable="true" ma:displayName="Image" ma:format="Thumbnail" ma:internalName="Image">
      <xsd:simpleType>
        <xsd:restriction base="dms:Unknown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715bfb-0863-4c2b-9e4e-5e561f87d2c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06d22d60-91b0-46ab-b308-c7452afe1d7a}" ma:internalName="TaxCatchAll" ma:showField="CatchAllData" ma:web="06715bfb-0863-4c2b-9e4e-5e561f87d2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F4BB20F-2049-4E70-9BEC-B5181FAAA5A5}">
  <ds:schemaRefs>
    <ds:schemaRef ds:uri="ff6dd99b-aacc-453d-9b27-3b782d4aea85"/>
    <ds:schemaRef ds:uri="http://purl.org/dc/elements/1.1/"/>
    <ds:schemaRef ds:uri="http://schemas.microsoft.com/office/2006/metadata/properties"/>
    <ds:schemaRef ds:uri="06715bfb-0863-4c2b-9e4e-5e561f87d2c6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66DC47B-14C4-46BE-B77D-01C8B63EC3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6dd99b-aacc-453d-9b27-3b782d4aea85"/>
    <ds:schemaRef ds:uri="06715bfb-0863-4c2b-9e4e-5e561f87d2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FF02AC2-0B5F-4D57-8C62-847D81D5A3E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32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Twinkl Cursive Looped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Suzanne Leach</dc:creator>
  <cp:lastModifiedBy>Suzanne Leach</cp:lastModifiedBy>
  <cp:revision>21</cp:revision>
  <cp:lastPrinted>2023-09-22T10:38:17Z</cp:lastPrinted>
  <dcterms:created xsi:type="dcterms:W3CDTF">2023-01-18T12:48:39Z</dcterms:created>
  <dcterms:modified xsi:type="dcterms:W3CDTF">2025-12-26T16:19:26Z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0x0101003689FACB4BE9A14C9877904D2D77B7A2</vt:lpwstr>
  </property>
  <property fmtid="{D5CDD505-2E9C-101B-9397-08002B2CF9AE}" pid="3" name="MediaServiceImageTags">
    <vt:lpwstr/>
  </property>
</Properties>
</file>