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1"/>
  </p:notesMasterIdLst>
  <p:sldIdLst>
    <p:sldId id="256" r:id="rId2"/>
    <p:sldId id="397" r:id="rId3"/>
    <p:sldId id="259" r:id="rId4"/>
    <p:sldId id="427" r:id="rId5"/>
    <p:sldId id="398" r:id="rId6"/>
    <p:sldId id="399" r:id="rId7"/>
    <p:sldId id="400" r:id="rId8"/>
    <p:sldId id="401" r:id="rId9"/>
    <p:sldId id="264" r:id="rId10"/>
    <p:sldId id="402" r:id="rId11"/>
    <p:sldId id="403" r:id="rId12"/>
    <p:sldId id="404" r:id="rId13"/>
    <p:sldId id="405" r:id="rId14"/>
    <p:sldId id="406" r:id="rId15"/>
    <p:sldId id="270" r:id="rId16"/>
    <p:sldId id="407" r:id="rId17"/>
    <p:sldId id="408" r:id="rId18"/>
    <p:sldId id="426" r:id="rId19"/>
    <p:sldId id="320" r:id="rId20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A67A2C-0A8A-4204-AC09-5D0B5B47812D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B3E674-06BE-4CDC-BE44-E062179686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095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4"/>
          <p:cNvSpPr>
            <a:spLocks/>
          </p:cNvSpPr>
          <p:nvPr/>
        </p:nvSpPr>
        <p:spPr bwMode="auto">
          <a:xfrm rot="18427436">
            <a:off x="10564284" y="-362479"/>
            <a:ext cx="1162050" cy="2779183"/>
          </a:xfrm>
          <a:custGeom>
            <a:avLst/>
            <a:gdLst>
              <a:gd name="T0" fmla="*/ 2147483646 w 2903"/>
              <a:gd name="T1" fmla="*/ 2147483646 h 3686"/>
              <a:gd name="T2" fmla="*/ 2147483646 w 2903"/>
              <a:gd name="T3" fmla="*/ 2147483646 h 3686"/>
              <a:gd name="T4" fmla="*/ 2147483646 w 2903"/>
              <a:gd name="T5" fmla="*/ 0 h 3686"/>
              <a:gd name="T6" fmla="*/ 2147483646 w 2903"/>
              <a:gd name="T7" fmla="*/ 2147483646 h 3686"/>
              <a:gd name="T8" fmla="*/ 2147483646 w 2903"/>
              <a:gd name="T9" fmla="*/ 2147483646 h 3686"/>
              <a:gd name="T10" fmla="*/ 0 w 2903"/>
              <a:gd name="T11" fmla="*/ 2147483646 h 3686"/>
              <a:gd name="T12" fmla="*/ 2147483646 w 2903"/>
              <a:gd name="T13" fmla="*/ 2147483646 h 3686"/>
              <a:gd name="T14" fmla="*/ 2147483646 w 2903"/>
              <a:gd name="T15" fmla="*/ 2147483646 h 3686"/>
              <a:gd name="T16" fmla="*/ 2147483646 w 2903"/>
              <a:gd name="T17" fmla="*/ 2147483646 h 3686"/>
              <a:gd name="T18" fmla="*/ 2147483646 w 2903"/>
              <a:gd name="T19" fmla="*/ 2147483646 h 3686"/>
              <a:gd name="T20" fmla="*/ 2147483646 w 2903"/>
              <a:gd name="T21" fmla="*/ 2147483646 h 368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 sz="1800"/>
          </a:p>
        </p:txBody>
      </p:sp>
      <p:sp>
        <p:nvSpPr>
          <p:cNvPr id="5" name="Freeform 27"/>
          <p:cNvSpPr>
            <a:spLocks/>
          </p:cNvSpPr>
          <p:nvPr/>
        </p:nvSpPr>
        <p:spPr bwMode="auto">
          <a:xfrm rot="18427436">
            <a:off x="10681230" y="-324907"/>
            <a:ext cx="1165225" cy="2796116"/>
          </a:xfrm>
          <a:custGeom>
            <a:avLst/>
            <a:gdLst>
              <a:gd name="T0" fmla="*/ 2147483646 w 2911"/>
              <a:gd name="T1" fmla="*/ 0 h 3703"/>
              <a:gd name="T2" fmla="*/ 2147483646 w 2911"/>
              <a:gd name="T3" fmla="*/ 2147483646 h 3703"/>
              <a:gd name="T4" fmla="*/ 2147483646 w 2911"/>
              <a:gd name="T5" fmla="*/ 2147483646 h 3703"/>
              <a:gd name="T6" fmla="*/ 0 w 2911"/>
              <a:gd name="T7" fmla="*/ 2147483646 h 3703"/>
              <a:gd name="T8" fmla="*/ 2147483646 w 2911"/>
              <a:gd name="T9" fmla="*/ 2147483646 h 3703"/>
              <a:gd name="T10" fmla="*/ 2147483646 w 2911"/>
              <a:gd name="T11" fmla="*/ 2147483646 h 3703"/>
              <a:gd name="T12" fmla="*/ 2147483646 w 2911"/>
              <a:gd name="T13" fmla="*/ 2147483646 h 3703"/>
              <a:gd name="T14" fmla="*/ 2147483646 w 2911"/>
              <a:gd name="T15" fmla="*/ 2147483646 h 3703"/>
              <a:gd name="T16" fmla="*/ 2147483646 w 2911"/>
              <a:gd name="T17" fmla="*/ 2147483646 h 3703"/>
              <a:gd name="T18" fmla="*/ 2147483646 w 2911"/>
              <a:gd name="T19" fmla="*/ 0 h 3703"/>
              <a:gd name="T20" fmla="*/ 2147483646 w 2911"/>
              <a:gd name="T21" fmla="*/ 0 h 370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 sz="1800"/>
          </a:p>
        </p:txBody>
      </p:sp>
      <p:sp>
        <p:nvSpPr>
          <p:cNvPr id="6" name="Freeform 29"/>
          <p:cNvSpPr>
            <a:spLocks/>
          </p:cNvSpPr>
          <p:nvPr/>
        </p:nvSpPr>
        <p:spPr bwMode="auto">
          <a:xfrm rot="18427436">
            <a:off x="10612439" y="-69849"/>
            <a:ext cx="1025525" cy="2095500"/>
          </a:xfrm>
          <a:custGeom>
            <a:avLst/>
            <a:gdLst>
              <a:gd name="T0" fmla="*/ 0 w 2561"/>
              <a:gd name="T1" fmla="*/ 2147483646 h 2777"/>
              <a:gd name="T2" fmla="*/ 2147483646 w 2561"/>
              <a:gd name="T3" fmla="*/ 2147483646 h 2777"/>
              <a:gd name="T4" fmla="*/ 2147483646 w 2561"/>
              <a:gd name="T5" fmla="*/ 2147483646 h 2777"/>
              <a:gd name="T6" fmla="*/ 2147483646 w 2561"/>
              <a:gd name="T7" fmla="*/ 2147483646 h 2777"/>
              <a:gd name="T8" fmla="*/ 2147483646 w 2561"/>
              <a:gd name="T9" fmla="*/ 2147483646 h 2777"/>
              <a:gd name="T10" fmla="*/ 2147483646 w 2561"/>
              <a:gd name="T11" fmla="*/ 0 h 2777"/>
              <a:gd name="T12" fmla="*/ 0 w 2561"/>
              <a:gd name="T13" fmla="*/ 2147483646 h 2777"/>
              <a:gd name="T14" fmla="*/ 0 w 2561"/>
              <a:gd name="T15" fmla="*/ 2147483646 h 277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 sz="1800"/>
          </a:p>
        </p:txBody>
      </p:sp>
      <p:grpSp>
        <p:nvGrpSpPr>
          <p:cNvPr id="7" name="Group 142"/>
          <p:cNvGrpSpPr>
            <a:grpSpLocks/>
          </p:cNvGrpSpPr>
          <p:nvPr/>
        </p:nvGrpSpPr>
        <p:grpSpPr bwMode="auto">
          <a:xfrm>
            <a:off x="10584" y="5540375"/>
            <a:ext cx="2379133" cy="1246188"/>
            <a:chOff x="5" y="3490"/>
            <a:chExt cx="1124" cy="785"/>
          </a:xfrm>
        </p:grpSpPr>
        <p:sp>
          <p:nvSpPr>
            <p:cNvPr id="8" name="Freeform 22"/>
            <p:cNvSpPr>
              <a:spLocks/>
            </p:cNvSpPr>
            <p:nvPr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2 w 2177"/>
                <a:gd name="T1" fmla="*/ 2 h 1298"/>
                <a:gd name="T2" fmla="*/ 2 w 2177"/>
                <a:gd name="T3" fmla="*/ 2 h 1298"/>
                <a:gd name="T4" fmla="*/ 2 w 2177"/>
                <a:gd name="T5" fmla="*/ 1 h 1298"/>
                <a:gd name="T6" fmla="*/ 3 w 2177"/>
                <a:gd name="T7" fmla="*/ 1 h 1298"/>
                <a:gd name="T8" fmla="*/ 3 w 2177"/>
                <a:gd name="T9" fmla="*/ 1 h 1298"/>
                <a:gd name="T10" fmla="*/ 3 w 2177"/>
                <a:gd name="T11" fmla="*/ 1 h 1298"/>
                <a:gd name="T12" fmla="*/ 2 w 2177"/>
                <a:gd name="T13" fmla="*/ 1 h 1298"/>
                <a:gd name="T14" fmla="*/ 2 w 2177"/>
                <a:gd name="T15" fmla="*/ 1 h 1298"/>
                <a:gd name="T16" fmla="*/ 2 w 2177"/>
                <a:gd name="T17" fmla="*/ 0 h 1298"/>
                <a:gd name="T18" fmla="*/ 1 w 2177"/>
                <a:gd name="T19" fmla="*/ 1 h 1298"/>
                <a:gd name="T20" fmla="*/ 1 w 2177"/>
                <a:gd name="T21" fmla="*/ 1 h 1298"/>
                <a:gd name="T22" fmla="*/ 1 w 2177"/>
                <a:gd name="T23" fmla="*/ 1 h 1298"/>
                <a:gd name="T24" fmla="*/ 1 w 2177"/>
                <a:gd name="T25" fmla="*/ 1 h 1298"/>
                <a:gd name="T26" fmla="*/ 1 w 2177"/>
                <a:gd name="T27" fmla="*/ 1 h 1298"/>
                <a:gd name="T28" fmla="*/ 2 w 2177"/>
                <a:gd name="T29" fmla="*/ 1 h 1298"/>
                <a:gd name="T30" fmla="*/ 1 w 2177"/>
                <a:gd name="T31" fmla="*/ 1 h 1298"/>
                <a:gd name="T32" fmla="*/ 1 w 2177"/>
                <a:gd name="T33" fmla="*/ 1 h 1298"/>
                <a:gd name="T34" fmla="*/ 0 w 2177"/>
                <a:gd name="T35" fmla="*/ 1 h 1298"/>
                <a:gd name="T36" fmla="*/ 1 w 2177"/>
                <a:gd name="T37" fmla="*/ 1 h 1298"/>
                <a:gd name="T38" fmla="*/ 2 w 2177"/>
                <a:gd name="T39" fmla="*/ 2 h 1298"/>
                <a:gd name="T40" fmla="*/ 2 w 2177"/>
                <a:gd name="T41" fmla="*/ 2 h 1298"/>
                <a:gd name="T42" fmla="*/ 2 w 2177"/>
                <a:gd name="T43" fmla="*/ 2 h 1298"/>
                <a:gd name="T44" fmla="*/ 2 w 2177"/>
                <a:gd name="T45" fmla="*/ 2 h 1298"/>
                <a:gd name="T46" fmla="*/ 2 w 2177"/>
                <a:gd name="T47" fmla="*/ 2 h 12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sp>
          <p:nvSpPr>
            <p:cNvPr id="9" name="Freeform 23"/>
            <p:cNvSpPr>
              <a:spLocks/>
            </p:cNvSpPr>
            <p:nvPr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1 h 258"/>
                <a:gd name="T2" fmla="*/ 0 w 143"/>
                <a:gd name="T3" fmla="*/ 0 h 258"/>
                <a:gd name="T4" fmla="*/ 0 w 143"/>
                <a:gd name="T5" fmla="*/ 1 h 258"/>
                <a:gd name="T6" fmla="*/ 0 w 143"/>
                <a:gd name="T7" fmla="*/ 1 h 258"/>
                <a:gd name="T8" fmla="*/ 0 w 143"/>
                <a:gd name="T9" fmla="*/ 1 h 258"/>
                <a:gd name="T10" fmla="*/ 0 w 143"/>
                <a:gd name="T11" fmla="*/ 1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sp>
          <p:nvSpPr>
            <p:cNvPr id="10" name="Freeform 25"/>
            <p:cNvSpPr>
              <a:spLocks/>
            </p:cNvSpPr>
            <p:nvPr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0 w 1586"/>
                <a:gd name="T1" fmla="*/ 0 h 821"/>
                <a:gd name="T2" fmla="*/ 1 w 1586"/>
                <a:gd name="T3" fmla="*/ 0 h 821"/>
                <a:gd name="T4" fmla="*/ 1 w 1586"/>
                <a:gd name="T5" fmla="*/ 0 h 821"/>
                <a:gd name="T6" fmla="*/ 1 w 1586"/>
                <a:gd name="T7" fmla="*/ 0 h 821"/>
                <a:gd name="T8" fmla="*/ 1 w 1586"/>
                <a:gd name="T9" fmla="*/ 0 h 821"/>
                <a:gd name="T10" fmla="*/ 1 w 1586"/>
                <a:gd name="T11" fmla="*/ 0 h 821"/>
                <a:gd name="T12" fmla="*/ 1 w 1586"/>
                <a:gd name="T13" fmla="*/ 0 h 821"/>
                <a:gd name="T14" fmla="*/ 0 w 1586"/>
                <a:gd name="T15" fmla="*/ 0 h 821"/>
                <a:gd name="T16" fmla="*/ 0 w 1586"/>
                <a:gd name="T17" fmla="*/ 0 h 821"/>
                <a:gd name="T18" fmla="*/ 0 w 1586"/>
                <a:gd name="T19" fmla="*/ 0 h 821"/>
                <a:gd name="T20" fmla="*/ 0 w 1586"/>
                <a:gd name="T21" fmla="*/ 0 h 821"/>
                <a:gd name="T22" fmla="*/ 0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sp>
          <p:nvSpPr>
            <p:cNvPr id="11" name="Freeform 26"/>
            <p:cNvSpPr>
              <a:spLocks/>
            </p:cNvSpPr>
            <p:nvPr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1 h 747"/>
                <a:gd name="T2" fmla="*/ 1 w 1049"/>
                <a:gd name="T3" fmla="*/ 1 h 747"/>
                <a:gd name="T4" fmla="*/ 1 w 1049"/>
                <a:gd name="T5" fmla="*/ 1 h 747"/>
                <a:gd name="T6" fmla="*/ 2 w 1049"/>
                <a:gd name="T7" fmla="*/ 1 h 747"/>
                <a:gd name="T8" fmla="*/ 1 w 1049"/>
                <a:gd name="T9" fmla="*/ 0 h 747"/>
                <a:gd name="T10" fmla="*/ 0 w 1049"/>
                <a:gd name="T11" fmla="*/ 1 h 747"/>
                <a:gd name="T12" fmla="*/ 0 w 1049"/>
                <a:gd name="T13" fmla="*/ 1 h 747"/>
                <a:gd name="T14" fmla="*/ 0 w 1049"/>
                <a:gd name="T15" fmla="*/ 1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sp>
          <p:nvSpPr>
            <p:cNvPr id="12" name="Freeform 33"/>
            <p:cNvSpPr>
              <a:spLocks/>
            </p:cNvSpPr>
            <p:nvPr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1 h 241"/>
                <a:gd name="T2" fmla="*/ 0 w 272"/>
                <a:gd name="T3" fmla="*/ 0 h 241"/>
                <a:gd name="T4" fmla="*/ 0 w 272"/>
                <a:gd name="T5" fmla="*/ 1 h 241"/>
                <a:gd name="T6" fmla="*/ 0 w 272"/>
                <a:gd name="T7" fmla="*/ 1 h 241"/>
                <a:gd name="T8" fmla="*/ 0 w 272"/>
                <a:gd name="T9" fmla="*/ 1 h 241"/>
                <a:gd name="T10" fmla="*/ 0 w 272"/>
                <a:gd name="T11" fmla="*/ 1 h 241"/>
                <a:gd name="T12" fmla="*/ 0 w 272"/>
                <a:gd name="T13" fmla="*/ 1 h 241"/>
                <a:gd name="T14" fmla="*/ 0 w 272"/>
                <a:gd name="T15" fmla="*/ 1 h 2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sp>
          <p:nvSpPr>
            <p:cNvPr id="13" name="Freeform 34"/>
            <p:cNvSpPr>
              <a:spLocks/>
            </p:cNvSpPr>
            <p:nvPr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1 w 152"/>
                <a:gd name="T1" fmla="*/ 1 h 224"/>
                <a:gd name="T2" fmla="*/ 1 w 152"/>
                <a:gd name="T3" fmla="*/ 1 h 224"/>
                <a:gd name="T4" fmla="*/ 0 w 152"/>
                <a:gd name="T5" fmla="*/ 1 h 224"/>
                <a:gd name="T6" fmla="*/ 1 w 152"/>
                <a:gd name="T7" fmla="*/ 0 h 224"/>
                <a:gd name="T8" fmla="*/ 1 w 152"/>
                <a:gd name="T9" fmla="*/ 1 h 224"/>
                <a:gd name="T10" fmla="*/ 1 w 152"/>
                <a:gd name="T11" fmla="*/ 1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sp>
          <p:nvSpPr>
            <p:cNvPr id="14" name="Freeform 35"/>
            <p:cNvSpPr>
              <a:spLocks/>
            </p:cNvSpPr>
            <p:nvPr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1 h 764"/>
                <a:gd name="T2" fmla="*/ 1 w 386"/>
                <a:gd name="T3" fmla="*/ 0 h 764"/>
                <a:gd name="T4" fmla="*/ 1 w 386"/>
                <a:gd name="T5" fmla="*/ 1 h 764"/>
                <a:gd name="T6" fmla="*/ 1 w 386"/>
                <a:gd name="T7" fmla="*/ 1 h 764"/>
                <a:gd name="T8" fmla="*/ 1 w 386"/>
                <a:gd name="T9" fmla="*/ 1 h 764"/>
                <a:gd name="T10" fmla="*/ 1 w 386"/>
                <a:gd name="T11" fmla="*/ 1 h 764"/>
                <a:gd name="T12" fmla="*/ 0 w 386"/>
                <a:gd name="T13" fmla="*/ 1 h 764"/>
                <a:gd name="T14" fmla="*/ 0 w 386"/>
                <a:gd name="T15" fmla="*/ 1 h 7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sp>
          <p:nvSpPr>
            <p:cNvPr id="15" name="Freeform 36"/>
            <p:cNvSpPr>
              <a:spLocks/>
            </p:cNvSpPr>
            <p:nvPr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1 w 728"/>
                <a:gd name="T1" fmla="*/ 0 h 348"/>
                <a:gd name="T2" fmla="*/ 0 w 728"/>
                <a:gd name="T3" fmla="*/ 1 h 348"/>
                <a:gd name="T4" fmla="*/ 1 w 728"/>
                <a:gd name="T5" fmla="*/ 1 h 348"/>
                <a:gd name="T6" fmla="*/ 1 w 728"/>
                <a:gd name="T7" fmla="*/ 1 h 348"/>
                <a:gd name="T8" fmla="*/ 1 w 728"/>
                <a:gd name="T9" fmla="*/ 1 h 348"/>
                <a:gd name="T10" fmla="*/ 1 w 728"/>
                <a:gd name="T11" fmla="*/ 0 h 348"/>
                <a:gd name="T12" fmla="*/ 1 w 728"/>
                <a:gd name="T13" fmla="*/ 0 h 3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sp>
          <p:nvSpPr>
            <p:cNvPr id="16" name="Freeform 37"/>
            <p:cNvSpPr>
              <a:spLocks/>
            </p:cNvSpPr>
            <p:nvPr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1 w 312"/>
                <a:gd name="T1" fmla="*/ 0 h 135"/>
                <a:gd name="T2" fmla="*/ 0 w 312"/>
                <a:gd name="T3" fmla="*/ 0 h 135"/>
                <a:gd name="T4" fmla="*/ 1 w 312"/>
                <a:gd name="T5" fmla="*/ 0 h 135"/>
                <a:gd name="T6" fmla="*/ 1 w 312"/>
                <a:gd name="T7" fmla="*/ 0 h 135"/>
                <a:gd name="T8" fmla="*/ 1 w 312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grpSp>
          <p:nvGrpSpPr>
            <p:cNvPr id="17" name="Group 137"/>
            <p:cNvGrpSpPr>
              <a:grpSpLocks/>
            </p:cNvGrpSpPr>
            <p:nvPr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8" name="Group 128"/>
              <p:cNvGrpSpPr>
                <a:grpSpLocks/>
              </p:cNvGrpSpPr>
              <p:nvPr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0 h 175"/>
                    <a:gd name="T2" fmla="*/ 1 w 313"/>
                    <a:gd name="T3" fmla="*/ 0 h 175"/>
                    <a:gd name="T4" fmla="*/ 1 w 313"/>
                    <a:gd name="T5" fmla="*/ 0 h 175"/>
                    <a:gd name="T6" fmla="*/ 1 w 313"/>
                    <a:gd name="T7" fmla="*/ 0 h 175"/>
                    <a:gd name="T8" fmla="*/ 1 w 313"/>
                    <a:gd name="T9" fmla="*/ 0 h 175"/>
                    <a:gd name="T10" fmla="*/ 1 w 313"/>
                    <a:gd name="T11" fmla="*/ 0 h 175"/>
                    <a:gd name="T12" fmla="*/ 1 w 313"/>
                    <a:gd name="T13" fmla="*/ 0 h 175"/>
                    <a:gd name="T14" fmla="*/ 1 w 313"/>
                    <a:gd name="T15" fmla="*/ 0 h 175"/>
                    <a:gd name="T16" fmla="*/ 0 w 313"/>
                    <a:gd name="T17" fmla="*/ 0 h 175"/>
                    <a:gd name="T18" fmla="*/ 0 w 313"/>
                    <a:gd name="T19" fmla="*/ 0 h 17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32" name="Freeform 53"/>
                <p:cNvSpPr>
                  <a:spLocks/>
                </p:cNvSpPr>
                <p:nvPr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1 h 266"/>
                    <a:gd name="T2" fmla="*/ 1 w 230"/>
                    <a:gd name="T3" fmla="*/ 1 h 266"/>
                    <a:gd name="T4" fmla="*/ 1 w 230"/>
                    <a:gd name="T5" fmla="*/ 1 h 266"/>
                    <a:gd name="T6" fmla="*/ 1 w 230"/>
                    <a:gd name="T7" fmla="*/ 1 h 266"/>
                    <a:gd name="T8" fmla="*/ 1 w 230"/>
                    <a:gd name="T9" fmla="*/ 0 h 266"/>
                    <a:gd name="T10" fmla="*/ 1 w 230"/>
                    <a:gd name="T11" fmla="*/ 1 h 266"/>
                    <a:gd name="T12" fmla="*/ 1 w 230"/>
                    <a:gd name="T13" fmla="*/ 1 h 266"/>
                    <a:gd name="T14" fmla="*/ 0 w 230"/>
                    <a:gd name="T15" fmla="*/ 1 h 266"/>
                    <a:gd name="T16" fmla="*/ 0 w 230"/>
                    <a:gd name="T17" fmla="*/ 1 h 2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33" name="Freeform 56"/>
                <p:cNvSpPr>
                  <a:spLocks/>
                </p:cNvSpPr>
                <p:nvPr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1 h 234"/>
                    <a:gd name="T2" fmla="*/ 0 w 87"/>
                    <a:gd name="T3" fmla="*/ 1 h 234"/>
                    <a:gd name="T4" fmla="*/ 0 w 87"/>
                    <a:gd name="T5" fmla="*/ 1 h 234"/>
                    <a:gd name="T6" fmla="*/ 0 w 87"/>
                    <a:gd name="T7" fmla="*/ 1 h 234"/>
                    <a:gd name="T8" fmla="*/ 0 w 87"/>
                    <a:gd name="T9" fmla="*/ 1 h 234"/>
                    <a:gd name="T10" fmla="*/ 0 w 87"/>
                    <a:gd name="T11" fmla="*/ 1 h 234"/>
                    <a:gd name="T12" fmla="*/ 0 w 87"/>
                    <a:gd name="T13" fmla="*/ 0 h 234"/>
                    <a:gd name="T14" fmla="*/ 0 w 87"/>
                    <a:gd name="T15" fmla="*/ 1 h 234"/>
                    <a:gd name="T16" fmla="*/ 0 w 87"/>
                    <a:gd name="T17" fmla="*/ 1 h 2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</p:grpSp>
          <p:sp>
            <p:nvSpPr>
              <p:cNvPr id="19" name="Freeform 46"/>
              <p:cNvSpPr>
                <a:spLocks/>
              </p:cNvSpPr>
              <p:nvPr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1 w 1190"/>
                  <a:gd name="T1" fmla="*/ 0 h 500"/>
                  <a:gd name="T2" fmla="*/ 2 w 1190"/>
                  <a:gd name="T3" fmla="*/ 1 h 500"/>
                  <a:gd name="T4" fmla="*/ 2 w 1190"/>
                  <a:gd name="T5" fmla="*/ 1 h 500"/>
                  <a:gd name="T6" fmla="*/ 0 w 1190"/>
                  <a:gd name="T7" fmla="*/ 1 h 500"/>
                  <a:gd name="T8" fmla="*/ 1 w 1190"/>
                  <a:gd name="T9" fmla="*/ 0 h 500"/>
                  <a:gd name="T10" fmla="*/ 1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1800"/>
              </a:p>
            </p:txBody>
          </p:sp>
          <p:sp>
            <p:nvSpPr>
              <p:cNvPr id="20" name="Freeform 50"/>
              <p:cNvSpPr>
                <a:spLocks/>
              </p:cNvSpPr>
              <p:nvPr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0 w 489"/>
                  <a:gd name="T1" fmla="*/ 1 h 296"/>
                  <a:gd name="T2" fmla="*/ 0 w 489"/>
                  <a:gd name="T3" fmla="*/ 1 h 296"/>
                  <a:gd name="T4" fmla="*/ 0 w 489"/>
                  <a:gd name="T5" fmla="*/ 1 h 296"/>
                  <a:gd name="T6" fmla="*/ 0 w 489"/>
                  <a:gd name="T7" fmla="*/ 1 h 296"/>
                  <a:gd name="T8" fmla="*/ 0 w 489"/>
                  <a:gd name="T9" fmla="*/ 1 h 296"/>
                  <a:gd name="T10" fmla="*/ 0 w 489"/>
                  <a:gd name="T11" fmla="*/ 1 h 296"/>
                  <a:gd name="T12" fmla="*/ 0 w 489"/>
                  <a:gd name="T13" fmla="*/ 1 h 296"/>
                  <a:gd name="T14" fmla="*/ 0 w 489"/>
                  <a:gd name="T15" fmla="*/ 1 h 296"/>
                  <a:gd name="T16" fmla="*/ 0 w 489"/>
                  <a:gd name="T17" fmla="*/ 1 h 296"/>
                  <a:gd name="T18" fmla="*/ 0 w 489"/>
                  <a:gd name="T19" fmla="*/ 1 h 296"/>
                  <a:gd name="T20" fmla="*/ 0 w 489"/>
                  <a:gd name="T21" fmla="*/ 1 h 296"/>
                  <a:gd name="T22" fmla="*/ 0 w 489"/>
                  <a:gd name="T23" fmla="*/ 1 h 296"/>
                  <a:gd name="T24" fmla="*/ 0 w 489"/>
                  <a:gd name="T25" fmla="*/ 1 h 296"/>
                  <a:gd name="T26" fmla="*/ 0 w 489"/>
                  <a:gd name="T27" fmla="*/ 0 h 296"/>
                  <a:gd name="T28" fmla="*/ 0 w 489"/>
                  <a:gd name="T29" fmla="*/ 1 h 296"/>
                  <a:gd name="T30" fmla="*/ 0 w 489"/>
                  <a:gd name="T31" fmla="*/ 1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1800"/>
              </a:p>
            </p:txBody>
          </p:sp>
          <p:sp>
            <p:nvSpPr>
              <p:cNvPr id="21" name="Freeform 51"/>
              <p:cNvSpPr>
                <a:spLocks/>
              </p:cNvSpPr>
              <p:nvPr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1 w 213"/>
                  <a:gd name="T1" fmla="*/ 0 h 478"/>
                  <a:gd name="T2" fmla="*/ 1 w 213"/>
                  <a:gd name="T3" fmla="*/ 0 h 478"/>
                  <a:gd name="T4" fmla="*/ 1 w 213"/>
                  <a:gd name="T5" fmla="*/ 0 h 478"/>
                  <a:gd name="T6" fmla="*/ 1 w 213"/>
                  <a:gd name="T7" fmla="*/ 0 h 478"/>
                  <a:gd name="T8" fmla="*/ 1 w 213"/>
                  <a:gd name="T9" fmla="*/ 0 h 478"/>
                  <a:gd name="T10" fmla="*/ 1 w 213"/>
                  <a:gd name="T11" fmla="*/ 0 h 478"/>
                  <a:gd name="T12" fmla="*/ 1 w 213"/>
                  <a:gd name="T13" fmla="*/ 0 h 478"/>
                  <a:gd name="T14" fmla="*/ 0 w 213"/>
                  <a:gd name="T15" fmla="*/ 0 h 478"/>
                  <a:gd name="T16" fmla="*/ 1 w 213"/>
                  <a:gd name="T17" fmla="*/ 0 h 478"/>
                  <a:gd name="T18" fmla="*/ 1 w 213"/>
                  <a:gd name="T19" fmla="*/ 0 h 47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1800"/>
              </a:p>
            </p:txBody>
          </p:sp>
          <p:grpSp>
            <p:nvGrpSpPr>
              <p:cNvPr id="22" name="Group 126"/>
              <p:cNvGrpSpPr>
                <a:grpSpLocks/>
              </p:cNvGrpSpPr>
              <p:nvPr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23" name="Freeform 32"/>
                <p:cNvSpPr>
                  <a:spLocks/>
                </p:cNvSpPr>
                <p:nvPr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1 w 150"/>
                    <a:gd name="T1" fmla="*/ 0 h 173"/>
                    <a:gd name="T2" fmla="*/ 1 w 150"/>
                    <a:gd name="T3" fmla="*/ 1 h 173"/>
                    <a:gd name="T4" fmla="*/ 0 w 150"/>
                    <a:gd name="T5" fmla="*/ 1 h 173"/>
                    <a:gd name="T6" fmla="*/ 1 w 150"/>
                    <a:gd name="T7" fmla="*/ 1 h 173"/>
                    <a:gd name="T8" fmla="*/ 1 w 150"/>
                    <a:gd name="T9" fmla="*/ 1 h 173"/>
                    <a:gd name="T10" fmla="*/ 1 w 150"/>
                    <a:gd name="T11" fmla="*/ 1 h 173"/>
                    <a:gd name="T12" fmla="*/ 1 w 150"/>
                    <a:gd name="T13" fmla="*/ 0 h 173"/>
                    <a:gd name="T14" fmla="*/ 1 w 150"/>
                    <a:gd name="T15" fmla="*/ 0 h 17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24" name="Freeform 45"/>
                <p:cNvSpPr>
                  <a:spLocks/>
                </p:cNvSpPr>
                <p:nvPr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1 w 1684"/>
                    <a:gd name="T1" fmla="*/ 0 h 880"/>
                    <a:gd name="T2" fmla="*/ 1 w 1684"/>
                    <a:gd name="T3" fmla="*/ 1 h 880"/>
                    <a:gd name="T4" fmla="*/ 0 w 1684"/>
                    <a:gd name="T5" fmla="*/ 1 h 880"/>
                    <a:gd name="T6" fmla="*/ 1 w 1684"/>
                    <a:gd name="T7" fmla="*/ 1 h 880"/>
                    <a:gd name="T8" fmla="*/ 2 w 1684"/>
                    <a:gd name="T9" fmla="*/ 1 h 880"/>
                    <a:gd name="T10" fmla="*/ 2 w 1684"/>
                    <a:gd name="T11" fmla="*/ 1 h 880"/>
                    <a:gd name="T12" fmla="*/ 2 w 1684"/>
                    <a:gd name="T13" fmla="*/ 1 h 880"/>
                    <a:gd name="T14" fmla="*/ 2 w 1684"/>
                    <a:gd name="T15" fmla="*/ 1 h 880"/>
                    <a:gd name="T16" fmla="*/ 2 w 1684"/>
                    <a:gd name="T17" fmla="*/ 1 h 880"/>
                    <a:gd name="T18" fmla="*/ 2 w 1684"/>
                    <a:gd name="T19" fmla="*/ 1 h 880"/>
                    <a:gd name="T20" fmla="*/ 2 w 1684"/>
                    <a:gd name="T21" fmla="*/ 1 h 880"/>
                    <a:gd name="T22" fmla="*/ 2 w 1684"/>
                    <a:gd name="T23" fmla="*/ 1 h 880"/>
                    <a:gd name="T24" fmla="*/ 2 w 1684"/>
                    <a:gd name="T25" fmla="*/ 1 h 880"/>
                    <a:gd name="T26" fmla="*/ 2 w 1684"/>
                    <a:gd name="T27" fmla="*/ 1 h 880"/>
                    <a:gd name="T28" fmla="*/ 2 w 1684"/>
                    <a:gd name="T29" fmla="*/ 1 h 880"/>
                    <a:gd name="T30" fmla="*/ 2 w 1684"/>
                    <a:gd name="T31" fmla="*/ 1 h 880"/>
                    <a:gd name="T32" fmla="*/ 2 w 1684"/>
                    <a:gd name="T33" fmla="*/ 1 h 880"/>
                    <a:gd name="T34" fmla="*/ 2 w 1684"/>
                    <a:gd name="T35" fmla="*/ 1 h 880"/>
                    <a:gd name="T36" fmla="*/ 2 w 1684"/>
                    <a:gd name="T37" fmla="*/ 1 h 880"/>
                    <a:gd name="T38" fmla="*/ 2 w 1684"/>
                    <a:gd name="T39" fmla="*/ 1 h 880"/>
                    <a:gd name="T40" fmla="*/ 1 w 1684"/>
                    <a:gd name="T41" fmla="*/ 1 h 880"/>
                    <a:gd name="T42" fmla="*/ 1 w 1684"/>
                    <a:gd name="T43" fmla="*/ 1 h 880"/>
                    <a:gd name="T44" fmla="*/ 1 w 1684"/>
                    <a:gd name="T45" fmla="*/ 1 h 880"/>
                    <a:gd name="T46" fmla="*/ 1 w 1684"/>
                    <a:gd name="T47" fmla="*/ 0 h 880"/>
                    <a:gd name="T48" fmla="*/ 1 w 1684"/>
                    <a:gd name="T49" fmla="*/ 0 h 880"/>
                    <a:gd name="T50" fmla="*/ 1 w 1684"/>
                    <a:gd name="T51" fmla="*/ 0 h 88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25" name="Freeform 47"/>
                <p:cNvSpPr>
                  <a:spLocks/>
                </p:cNvSpPr>
                <p:nvPr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1 w 160"/>
                    <a:gd name="T1" fmla="*/ 0 h 335"/>
                    <a:gd name="T2" fmla="*/ 1 w 160"/>
                    <a:gd name="T3" fmla="*/ 0 h 335"/>
                    <a:gd name="T4" fmla="*/ 0 w 160"/>
                    <a:gd name="T5" fmla="*/ 0 h 335"/>
                    <a:gd name="T6" fmla="*/ 1 w 160"/>
                    <a:gd name="T7" fmla="*/ 0 h 335"/>
                    <a:gd name="T8" fmla="*/ 1 w 160"/>
                    <a:gd name="T9" fmla="*/ 0 h 335"/>
                    <a:gd name="T10" fmla="*/ 1 w 160"/>
                    <a:gd name="T11" fmla="*/ 0 h 335"/>
                    <a:gd name="T12" fmla="*/ 1 w 160"/>
                    <a:gd name="T13" fmla="*/ 0 h 335"/>
                    <a:gd name="T14" fmla="*/ 1 w 160"/>
                    <a:gd name="T15" fmla="*/ 0 h 335"/>
                    <a:gd name="T16" fmla="*/ 1 w 160"/>
                    <a:gd name="T17" fmla="*/ 0 h 3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26" name="Freeform 48"/>
                <p:cNvSpPr>
                  <a:spLocks/>
                </p:cNvSpPr>
                <p:nvPr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1 w 642"/>
                    <a:gd name="T1" fmla="*/ 1 h 1188"/>
                    <a:gd name="T2" fmla="*/ 0 w 642"/>
                    <a:gd name="T3" fmla="*/ 1 h 1188"/>
                    <a:gd name="T4" fmla="*/ 1 w 642"/>
                    <a:gd name="T5" fmla="*/ 1 h 1188"/>
                    <a:gd name="T6" fmla="*/ 1 w 642"/>
                    <a:gd name="T7" fmla="*/ 0 h 1188"/>
                    <a:gd name="T8" fmla="*/ 1 w 642"/>
                    <a:gd name="T9" fmla="*/ 1 h 1188"/>
                    <a:gd name="T10" fmla="*/ 1 w 642"/>
                    <a:gd name="T11" fmla="*/ 2 h 1188"/>
                    <a:gd name="T12" fmla="*/ 1 w 642"/>
                    <a:gd name="T13" fmla="*/ 2 h 1188"/>
                    <a:gd name="T14" fmla="*/ 1 w 642"/>
                    <a:gd name="T15" fmla="*/ 1 h 1188"/>
                    <a:gd name="T16" fmla="*/ 1 w 642"/>
                    <a:gd name="T17" fmla="*/ 1 h 1188"/>
                    <a:gd name="T18" fmla="*/ 1 w 642"/>
                    <a:gd name="T19" fmla="*/ 1 h 1188"/>
                    <a:gd name="T20" fmla="*/ 1 w 642"/>
                    <a:gd name="T21" fmla="*/ 1 h 1188"/>
                    <a:gd name="T22" fmla="*/ 1 w 642"/>
                    <a:gd name="T23" fmla="*/ 1 h 1188"/>
                    <a:gd name="T24" fmla="*/ 1 w 642"/>
                    <a:gd name="T25" fmla="*/ 1 h 1188"/>
                    <a:gd name="T26" fmla="*/ 1 w 642"/>
                    <a:gd name="T27" fmla="*/ 1 h 11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27" name="Freeform 52"/>
                <p:cNvSpPr>
                  <a:spLocks/>
                </p:cNvSpPr>
                <p:nvPr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1 h 504"/>
                    <a:gd name="T2" fmla="*/ 1 w 192"/>
                    <a:gd name="T3" fmla="*/ 1 h 504"/>
                    <a:gd name="T4" fmla="*/ 1 w 192"/>
                    <a:gd name="T5" fmla="*/ 1 h 504"/>
                    <a:gd name="T6" fmla="*/ 1 w 192"/>
                    <a:gd name="T7" fmla="*/ 1 h 504"/>
                    <a:gd name="T8" fmla="*/ 1 w 192"/>
                    <a:gd name="T9" fmla="*/ 1 h 504"/>
                    <a:gd name="T10" fmla="*/ 1 w 192"/>
                    <a:gd name="T11" fmla="*/ 1 h 504"/>
                    <a:gd name="T12" fmla="*/ 1 w 192"/>
                    <a:gd name="T13" fmla="*/ 1 h 504"/>
                    <a:gd name="T14" fmla="*/ 1 w 192"/>
                    <a:gd name="T15" fmla="*/ 1 h 504"/>
                    <a:gd name="T16" fmla="*/ 1 w 192"/>
                    <a:gd name="T17" fmla="*/ 0 h 504"/>
                    <a:gd name="T18" fmla="*/ 0 w 192"/>
                    <a:gd name="T19" fmla="*/ 1 h 504"/>
                    <a:gd name="T20" fmla="*/ 0 w 192"/>
                    <a:gd name="T21" fmla="*/ 1 h 50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28" name="Freeform 54"/>
                <p:cNvSpPr>
                  <a:spLocks/>
                </p:cNvSpPr>
                <p:nvPr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1 w 390"/>
                    <a:gd name="T1" fmla="*/ 0 h 269"/>
                    <a:gd name="T2" fmla="*/ 1 w 390"/>
                    <a:gd name="T3" fmla="*/ 1 h 269"/>
                    <a:gd name="T4" fmla="*/ 1 w 390"/>
                    <a:gd name="T5" fmla="*/ 1 h 269"/>
                    <a:gd name="T6" fmla="*/ 0 w 390"/>
                    <a:gd name="T7" fmla="*/ 1 h 269"/>
                    <a:gd name="T8" fmla="*/ 0 w 390"/>
                    <a:gd name="T9" fmla="*/ 1 h 269"/>
                    <a:gd name="T10" fmla="*/ 1 w 390"/>
                    <a:gd name="T11" fmla="*/ 1 h 269"/>
                    <a:gd name="T12" fmla="*/ 1 w 390"/>
                    <a:gd name="T13" fmla="*/ 1 h 269"/>
                    <a:gd name="T14" fmla="*/ 1 w 390"/>
                    <a:gd name="T15" fmla="*/ 1 h 269"/>
                    <a:gd name="T16" fmla="*/ 1 w 390"/>
                    <a:gd name="T17" fmla="*/ 1 h 269"/>
                    <a:gd name="T18" fmla="*/ 1 w 390"/>
                    <a:gd name="T19" fmla="*/ 1 h 269"/>
                    <a:gd name="T20" fmla="*/ 1 w 390"/>
                    <a:gd name="T21" fmla="*/ 1 h 269"/>
                    <a:gd name="T22" fmla="*/ 1 w 390"/>
                    <a:gd name="T23" fmla="*/ 0 h 269"/>
                    <a:gd name="T24" fmla="*/ 1 w 390"/>
                    <a:gd name="T25" fmla="*/ 0 h 26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29" name="Freeform 55"/>
                <p:cNvSpPr>
                  <a:spLocks/>
                </p:cNvSpPr>
                <p:nvPr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1 h 424"/>
                    <a:gd name="T2" fmla="*/ 1 w 941"/>
                    <a:gd name="T3" fmla="*/ 0 h 424"/>
                    <a:gd name="T4" fmla="*/ 1 w 941"/>
                    <a:gd name="T5" fmla="*/ 1 h 424"/>
                    <a:gd name="T6" fmla="*/ 1 w 941"/>
                    <a:gd name="T7" fmla="*/ 1 h 424"/>
                    <a:gd name="T8" fmla="*/ 1 w 941"/>
                    <a:gd name="T9" fmla="*/ 1 h 424"/>
                    <a:gd name="T10" fmla="*/ 1 w 941"/>
                    <a:gd name="T11" fmla="*/ 1 h 424"/>
                    <a:gd name="T12" fmla="*/ 1 w 941"/>
                    <a:gd name="T13" fmla="*/ 1 h 424"/>
                    <a:gd name="T14" fmla="*/ 1 w 941"/>
                    <a:gd name="T15" fmla="*/ 1 h 424"/>
                    <a:gd name="T16" fmla="*/ 1 w 941"/>
                    <a:gd name="T17" fmla="*/ 1 h 424"/>
                    <a:gd name="T18" fmla="*/ 1 w 941"/>
                    <a:gd name="T19" fmla="*/ 1 h 424"/>
                    <a:gd name="T20" fmla="*/ 0 w 941"/>
                    <a:gd name="T21" fmla="*/ 1 h 424"/>
                    <a:gd name="T22" fmla="*/ 0 w 941"/>
                    <a:gd name="T23" fmla="*/ 1 h 424"/>
                    <a:gd name="T24" fmla="*/ 0 w 941"/>
                    <a:gd name="T25" fmla="*/ 1 h 42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30" name="Freeform 57"/>
                <p:cNvSpPr>
                  <a:spLocks/>
                </p:cNvSpPr>
                <p:nvPr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0 h 173"/>
                    <a:gd name="T2" fmla="*/ 1 w 488"/>
                    <a:gd name="T3" fmla="*/ 0 h 173"/>
                    <a:gd name="T4" fmla="*/ 1 w 488"/>
                    <a:gd name="T5" fmla="*/ 0 h 173"/>
                    <a:gd name="T6" fmla="*/ 1 w 488"/>
                    <a:gd name="T7" fmla="*/ 0 h 173"/>
                    <a:gd name="T8" fmla="*/ 1 w 488"/>
                    <a:gd name="T9" fmla="*/ 0 h 173"/>
                    <a:gd name="T10" fmla="*/ 1 w 488"/>
                    <a:gd name="T11" fmla="*/ 0 h 173"/>
                    <a:gd name="T12" fmla="*/ 1 w 488"/>
                    <a:gd name="T13" fmla="*/ 0 h 173"/>
                    <a:gd name="T14" fmla="*/ 1 w 488"/>
                    <a:gd name="T15" fmla="*/ 0 h 173"/>
                    <a:gd name="T16" fmla="*/ 1 w 488"/>
                    <a:gd name="T17" fmla="*/ 0 h 173"/>
                    <a:gd name="T18" fmla="*/ 1 w 488"/>
                    <a:gd name="T19" fmla="*/ 0 h 173"/>
                    <a:gd name="T20" fmla="*/ 1 w 488"/>
                    <a:gd name="T21" fmla="*/ 0 h 173"/>
                    <a:gd name="T22" fmla="*/ 1 w 488"/>
                    <a:gd name="T23" fmla="*/ 0 h 173"/>
                    <a:gd name="T24" fmla="*/ 1 w 488"/>
                    <a:gd name="T25" fmla="*/ 0 h 173"/>
                    <a:gd name="T26" fmla="*/ 1 w 488"/>
                    <a:gd name="T27" fmla="*/ 0 h 173"/>
                    <a:gd name="T28" fmla="*/ 0 w 488"/>
                    <a:gd name="T29" fmla="*/ 0 h 173"/>
                    <a:gd name="T30" fmla="*/ 0 w 488"/>
                    <a:gd name="T31" fmla="*/ 0 h 17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</p:grpSp>
        </p:grpSp>
      </p:grpSp>
      <p:grpSp>
        <p:nvGrpSpPr>
          <p:cNvPr id="34" name="Group 136"/>
          <p:cNvGrpSpPr>
            <a:grpSpLocks/>
          </p:cNvGrpSpPr>
          <p:nvPr/>
        </p:nvGrpSpPr>
        <p:grpSpPr bwMode="auto">
          <a:xfrm>
            <a:off x="11573934" y="2116139"/>
            <a:ext cx="514351" cy="4308475"/>
            <a:chOff x="5468" y="1333"/>
            <a:chExt cx="243" cy="2714"/>
          </a:xfrm>
        </p:grpSpPr>
        <p:sp>
          <p:nvSpPr>
            <p:cNvPr id="35" name="Freeform 28"/>
            <p:cNvSpPr>
              <a:spLocks/>
            </p:cNvSpPr>
            <p:nvPr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0 w 772"/>
                <a:gd name="T1" fmla="*/ 1 h 3266"/>
                <a:gd name="T2" fmla="*/ 0 w 772"/>
                <a:gd name="T3" fmla="*/ 1 h 3266"/>
                <a:gd name="T4" fmla="*/ 0 w 772"/>
                <a:gd name="T5" fmla="*/ 0 h 3266"/>
                <a:gd name="T6" fmla="*/ 0 w 772"/>
                <a:gd name="T7" fmla="*/ 0 h 3266"/>
                <a:gd name="T8" fmla="*/ 0 w 772"/>
                <a:gd name="T9" fmla="*/ 0 h 3266"/>
                <a:gd name="T10" fmla="*/ 0 w 772"/>
                <a:gd name="T11" fmla="*/ 0 h 3266"/>
                <a:gd name="T12" fmla="*/ 0 w 772"/>
                <a:gd name="T13" fmla="*/ 0 h 3266"/>
                <a:gd name="T14" fmla="*/ 0 w 772"/>
                <a:gd name="T15" fmla="*/ 0 h 3266"/>
                <a:gd name="T16" fmla="*/ 0 w 772"/>
                <a:gd name="T17" fmla="*/ 0 h 3266"/>
                <a:gd name="T18" fmla="*/ 0 w 772"/>
                <a:gd name="T19" fmla="*/ 0 h 3266"/>
                <a:gd name="T20" fmla="*/ 0 w 772"/>
                <a:gd name="T21" fmla="*/ 0 h 3266"/>
                <a:gd name="T22" fmla="*/ 0 w 772"/>
                <a:gd name="T23" fmla="*/ 0 h 3266"/>
                <a:gd name="T24" fmla="*/ 0 w 772"/>
                <a:gd name="T25" fmla="*/ 0 h 3266"/>
                <a:gd name="T26" fmla="*/ 0 w 772"/>
                <a:gd name="T27" fmla="*/ 0 h 3266"/>
                <a:gd name="T28" fmla="*/ 0 w 772"/>
                <a:gd name="T29" fmla="*/ 0 h 3266"/>
                <a:gd name="T30" fmla="*/ 0 w 772"/>
                <a:gd name="T31" fmla="*/ 0 h 3266"/>
                <a:gd name="T32" fmla="*/ 0 w 772"/>
                <a:gd name="T33" fmla="*/ 0 h 3266"/>
                <a:gd name="T34" fmla="*/ 0 w 772"/>
                <a:gd name="T35" fmla="*/ 0 h 3266"/>
                <a:gd name="T36" fmla="*/ 0 w 772"/>
                <a:gd name="T37" fmla="*/ 0 h 3266"/>
                <a:gd name="T38" fmla="*/ 0 w 772"/>
                <a:gd name="T39" fmla="*/ 0 h 3266"/>
                <a:gd name="T40" fmla="*/ 0 w 772"/>
                <a:gd name="T41" fmla="*/ 0 h 3266"/>
                <a:gd name="T42" fmla="*/ 0 w 772"/>
                <a:gd name="T43" fmla="*/ 0 h 3266"/>
                <a:gd name="T44" fmla="*/ 0 w 772"/>
                <a:gd name="T45" fmla="*/ 0 h 3266"/>
                <a:gd name="T46" fmla="*/ 0 w 772"/>
                <a:gd name="T47" fmla="*/ 0 h 3266"/>
                <a:gd name="T48" fmla="*/ 0 w 772"/>
                <a:gd name="T49" fmla="*/ 0 h 3266"/>
                <a:gd name="T50" fmla="*/ 0 w 772"/>
                <a:gd name="T51" fmla="*/ 0 h 3266"/>
                <a:gd name="T52" fmla="*/ 0 w 772"/>
                <a:gd name="T53" fmla="*/ 0 h 3266"/>
                <a:gd name="T54" fmla="*/ 0 w 772"/>
                <a:gd name="T55" fmla="*/ 0 h 3266"/>
                <a:gd name="T56" fmla="*/ 0 w 772"/>
                <a:gd name="T57" fmla="*/ 1 h 3266"/>
                <a:gd name="T58" fmla="*/ 0 w 772"/>
                <a:gd name="T59" fmla="*/ 1 h 3266"/>
                <a:gd name="T60" fmla="*/ 0 w 772"/>
                <a:gd name="T61" fmla="*/ 1 h 3266"/>
                <a:gd name="T62" fmla="*/ 0 w 772"/>
                <a:gd name="T63" fmla="*/ 1 h 3266"/>
                <a:gd name="T64" fmla="*/ 0 w 772"/>
                <a:gd name="T65" fmla="*/ 1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sp>
          <p:nvSpPr>
            <p:cNvPr id="36" name="Freeform 59"/>
            <p:cNvSpPr>
              <a:spLocks/>
            </p:cNvSpPr>
            <p:nvPr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0 w 772"/>
                <a:gd name="T1" fmla="*/ 4 h 3266"/>
                <a:gd name="T2" fmla="*/ 0 w 772"/>
                <a:gd name="T3" fmla="*/ 3 h 3266"/>
                <a:gd name="T4" fmla="*/ 0 w 772"/>
                <a:gd name="T5" fmla="*/ 3 h 3266"/>
                <a:gd name="T6" fmla="*/ 0 w 772"/>
                <a:gd name="T7" fmla="*/ 3 h 3266"/>
                <a:gd name="T8" fmla="*/ 0 w 772"/>
                <a:gd name="T9" fmla="*/ 3 h 3266"/>
                <a:gd name="T10" fmla="*/ 0 w 772"/>
                <a:gd name="T11" fmla="*/ 3 h 3266"/>
                <a:gd name="T12" fmla="*/ 0 w 772"/>
                <a:gd name="T13" fmla="*/ 2 h 3266"/>
                <a:gd name="T14" fmla="*/ 0 w 772"/>
                <a:gd name="T15" fmla="*/ 2 h 3266"/>
                <a:gd name="T16" fmla="*/ 0 w 772"/>
                <a:gd name="T17" fmla="*/ 2 h 3266"/>
                <a:gd name="T18" fmla="*/ 0 w 772"/>
                <a:gd name="T19" fmla="*/ 2 h 3266"/>
                <a:gd name="T20" fmla="*/ 0 w 772"/>
                <a:gd name="T21" fmla="*/ 2 h 3266"/>
                <a:gd name="T22" fmla="*/ 0 w 772"/>
                <a:gd name="T23" fmla="*/ 1 h 3266"/>
                <a:gd name="T24" fmla="*/ 0 w 772"/>
                <a:gd name="T25" fmla="*/ 1 h 3266"/>
                <a:gd name="T26" fmla="*/ 0 w 772"/>
                <a:gd name="T27" fmla="*/ 1 h 3266"/>
                <a:gd name="T28" fmla="*/ 0 w 772"/>
                <a:gd name="T29" fmla="*/ 1 h 3266"/>
                <a:gd name="T30" fmla="*/ 0 w 772"/>
                <a:gd name="T31" fmla="*/ 0 h 3266"/>
                <a:gd name="T32" fmla="*/ 0 w 772"/>
                <a:gd name="T33" fmla="*/ 1 h 3266"/>
                <a:gd name="T34" fmla="*/ 0 w 772"/>
                <a:gd name="T35" fmla="*/ 1 h 3266"/>
                <a:gd name="T36" fmla="*/ 0 w 772"/>
                <a:gd name="T37" fmla="*/ 1 h 3266"/>
                <a:gd name="T38" fmla="*/ 0 w 772"/>
                <a:gd name="T39" fmla="*/ 1 h 3266"/>
                <a:gd name="T40" fmla="*/ 0 w 772"/>
                <a:gd name="T41" fmla="*/ 2 h 3266"/>
                <a:gd name="T42" fmla="*/ 0 w 772"/>
                <a:gd name="T43" fmla="*/ 2 h 3266"/>
                <a:gd name="T44" fmla="*/ 0 w 772"/>
                <a:gd name="T45" fmla="*/ 2 h 3266"/>
                <a:gd name="T46" fmla="*/ 0 w 772"/>
                <a:gd name="T47" fmla="*/ 2 h 3266"/>
                <a:gd name="T48" fmla="*/ 0 w 772"/>
                <a:gd name="T49" fmla="*/ 3 h 3266"/>
                <a:gd name="T50" fmla="*/ 0 w 772"/>
                <a:gd name="T51" fmla="*/ 3 h 3266"/>
                <a:gd name="T52" fmla="*/ 0 w 772"/>
                <a:gd name="T53" fmla="*/ 3 h 3266"/>
                <a:gd name="T54" fmla="*/ 0 w 772"/>
                <a:gd name="T55" fmla="*/ 3 h 3266"/>
                <a:gd name="T56" fmla="*/ 0 w 772"/>
                <a:gd name="T57" fmla="*/ 3 h 3266"/>
                <a:gd name="T58" fmla="*/ 0 w 772"/>
                <a:gd name="T59" fmla="*/ 4 h 3266"/>
                <a:gd name="T60" fmla="*/ 0 w 772"/>
                <a:gd name="T61" fmla="*/ 4 h 3266"/>
                <a:gd name="T62" fmla="*/ 0 w 772"/>
                <a:gd name="T63" fmla="*/ 4 h 3266"/>
                <a:gd name="T64" fmla="*/ 0 w 772"/>
                <a:gd name="T65" fmla="*/ 4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</p:grpSp>
      <p:grpSp>
        <p:nvGrpSpPr>
          <p:cNvPr id="37" name="Group 141"/>
          <p:cNvGrpSpPr>
            <a:grpSpLocks/>
          </p:cNvGrpSpPr>
          <p:nvPr/>
        </p:nvGrpSpPr>
        <p:grpSpPr bwMode="auto">
          <a:xfrm>
            <a:off x="9757833" y="90488"/>
            <a:ext cx="2844800" cy="1911350"/>
            <a:chOff x="4610" y="57"/>
            <a:chExt cx="1344" cy="1204"/>
          </a:xfrm>
        </p:grpSpPr>
        <p:grpSp>
          <p:nvGrpSpPr>
            <p:cNvPr id="38" name="Group 132"/>
            <p:cNvGrpSpPr>
              <a:grpSpLocks/>
            </p:cNvGrpSpPr>
            <p:nvPr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40" name="Freeform 30"/>
              <p:cNvSpPr>
                <a:spLocks/>
              </p:cNvSpPr>
              <p:nvPr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0 w 245"/>
                  <a:gd name="T1" fmla="*/ 0 h 806"/>
                  <a:gd name="T2" fmla="*/ 0 w 245"/>
                  <a:gd name="T3" fmla="*/ 0 h 806"/>
                  <a:gd name="T4" fmla="*/ 0 w 245"/>
                  <a:gd name="T5" fmla="*/ 0 h 806"/>
                  <a:gd name="T6" fmla="*/ 0 w 245"/>
                  <a:gd name="T7" fmla="*/ 0 h 806"/>
                  <a:gd name="T8" fmla="*/ 0 w 245"/>
                  <a:gd name="T9" fmla="*/ 0 h 806"/>
                  <a:gd name="T10" fmla="*/ 0 w 245"/>
                  <a:gd name="T11" fmla="*/ 0 h 806"/>
                  <a:gd name="T12" fmla="*/ 0 w 245"/>
                  <a:gd name="T13" fmla="*/ 0 h 806"/>
                  <a:gd name="T14" fmla="*/ 0 w 245"/>
                  <a:gd name="T15" fmla="*/ 0 h 8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1800"/>
              </a:p>
            </p:txBody>
          </p:sp>
          <p:grpSp>
            <p:nvGrpSpPr>
              <p:cNvPr id="41" name="Group 131"/>
              <p:cNvGrpSpPr>
                <a:grpSpLocks/>
              </p:cNvGrpSpPr>
              <p:nvPr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42" name="Freeform 31"/>
                <p:cNvSpPr>
                  <a:spLocks/>
                </p:cNvSpPr>
                <p:nvPr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0 w 604"/>
                    <a:gd name="T3" fmla="*/ 0 h 349"/>
                    <a:gd name="T4" fmla="*/ 0 w 604"/>
                    <a:gd name="T5" fmla="*/ 0 h 349"/>
                    <a:gd name="T6" fmla="*/ 0 w 604"/>
                    <a:gd name="T7" fmla="*/ 0 h 349"/>
                    <a:gd name="T8" fmla="*/ 0 w 604"/>
                    <a:gd name="T9" fmla="*/ 0 h 349"/>
                    <a:gd name="T10" fmla="*/ 0 w 604"/>
                    <a:gd name="T11" fmla="*/ 0 h 349"/>
                    <a:gd name="T12" fmla="*/ 0 w 604"/>
                    <a:gd name="T13" fmla="*/ 0 h 349"/>
                    <a:gd name="T14" fmla="*/ 0 w 604"/>
                    <a:gd name="T15" fmla="*/ 0 h 349"/>
                    <a:gd name="T16" fmla="*/ 0 w 604"/>
                    <a:gd name="T17" fmla="*/ 0 h 34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43" name="Freeform 38"/>
                <p:cNvSpPr>
                  <a:spLocks/>
                </p:cNvSpPr>
                <p:nvPr/>
              </p:nvSpPr>
              <p:spPr bwMode="auto">
                <a:xfrm rot="-3172564">
                  <a:off x="5051" y="329"/>
                  <a:ext cx="269" cy="438"/>
                </a:xfrm>
                <a:custGeom>
                  <a:avLst/>
                  <a:gdLst>
                    <a:gd name="T0" fmla="*/ 0 w 1064"/>
                    <a:gd name="T1" fmla="*/ 0 h 1230"/>
                    <a:gd name="T2" fmla="*/ 0 w 1064"/>
                    <a:gd name="T3" fmla="*/ 0 h 1230"/>
                    <a:gd name="T4" fmla="*/ 0 w 1064"/>
                    <a:gd name="T5" fmla="*/ 0 h 1230"/>
                    <a:gd name="T6" fmla="*/ 0 w 1064"/>
                    <a:gd name="T7" fmla="*/ 0 h 1230"/>
                    <a:gd name="T8" fmla="*/ 0 w 1064"/>
                    <a:gd name="T9" fmla="*/ 0 h 1230"/>
                    <a:gd name="T10" fmla="*/ 0 w 1064"/>
                    <a:gd name="T11" fmla="*/ 0 h 1230"/>
                    <a:gd name="T12" fmla="*/ 0 w 1064"/>
                    <a:gd name="T13" fmla="*/ 0 h 1230"/>
                    <a:gd name="T14" fmla="*/ 0 w 1064"/>
                    <a:gd name="T15" fmla="*/ 0 h 1230"/>
                    <a:gd name="T16" fmla="*/ 0 w 1064"/>
                    <a:gd name="T17" fmla="*/ 0 h 1230"/>
                    <a:gd name="T18" fmla="*/ 0 w 1064"/>
                    <a:gd name="T19" fmla="*/ 0 h 1230"/>
                    <a:gd name="T20" fmla="*/ 0 w 1064"/>
                    <a:gd name="T21" fmla="*/ 0 h 1230"/>
                    <a:gd name="T22" fmla="*/ 0 w 1064"/>
                    <a:gd name="T23" fmla="*/ 0 h 1230"/>
                    <a:gd name="T24" fmla="*/ 0 w 1064"/>
                    <a:gd name="T25" fmla="*/ 0 h 1230"/>
                    <a:gd name="T26" fmla="*/ 0 w 1064"/>
                    <a:gd name="T27" fmla="*/ 0 h 1230"/>
                    <a:gd name="T28" fmla="*/ 0 w 1064"/>
                    <a:gd name="T29" fmla="*/ 0 h 1230"/>
                    <a:gd name="T30" fmla="*/ 0 w 1064"/>
                    <a:gd name="T31" fmla="*/ 0 h 1230"/>
                    <a:gd name="T32" fmla="*/ 0 w 1064"/>
                    <a:gd name="T33" fmla="*/ 0 h 1230"/>
                    <a:gd name="T34" fmla="*/ 0 w 1064"/>
                    <a:gd name="T35" fmla="*/ 0 h 1230"/>
                    <a:gd name="T36" fmla="*/ 0 w 1064"/>
                    <a:gd name="T37" fmla="*/ 0 h 1230"/>
                    <a:gd name="T38" fmla="*/ 0 w 1064"/>
                    <a:gd name="T39" fmla="*/ 0 h 1230"/>
                    <a:gd name="T40" fmla="*/ 0 w 1064"/>
                    <a:gd name="T41" fmla="*/ 0 h 1230"/>
                    <a:gd name="T42" fmla="*/ 0 w 1064"/>
                    <a:gd name="T43" fmla="*/ 0 h 123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44" name="Freeform 39"/>
                <p:cNvSpPr>
                  <a:spLocks/>
                </p:cNvSpPr>
                <p:nvPr/>
              </p:nvSpPr>
              <p:spPr bwMode="auto">
                <a:xfrm rot="-3172564">
                  <a:off x="4861" y="179"/>
                  <a:ext cx="505" cy="898"/>
                </a:xfrm>
                <a:custGeom>
                  <a:avLst/>
                  <a:gdLst>
                    <a:gd name="T0" fmla="*/ 0 w 2002"/>
                    <a:gd name="T1" fmla="*/ 0 h 2521"/>
                    <a:gd name="T2" fmla="*/ 0 w 2002"/>
                    <a:gd name="T3" fmla="*/ 0 h 2521"/>
                    <a:gd name="T4" fmla="*/ 0 w 2002"/>
                    <a:gd name="T5" fmla="*/ 0 h 2521"/>
                    <a:gd name="T6" fmla="*/ 0 w 2002"/>
                    <a:gd name="T7" fmla="*/ 0 h 2521"/>
                    <a:gd name="T8" fmla="*/ 0 w 2002"/>
                    <a:gd name="T9" fmla="*/ 0 h 2521"/>
                    <a:gd name="T10" fmla="*/ 0 w 2002"/>
                    <a:gd name="T11" fmla="*/ 0 h 25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45" name="Freeform 40"/>
                <p:cNvSpPr>
                  <a:spLocks/>
                </p:cNvSpPr>
                <p:nvPr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0 w 3007"/>
                    <a:gd name="T1" fmla="*/ 0 h 3771"/>
                    <a:gd name="T2" fmla="*/ 0 w 3007"/>
                    <a:gd name="T3" fmla="*/ 0 h 3771"/>
                    <a:gd name="T4" fmla="*/ 0 w 3007"/>
                    <a:gd name="T5" fmla="*/ 0 h 3771"/>
                    <a:gd name="T6" fmla="*/ 0 w 3007"/>
                    <a:gd name="T7" fmla="*/ 0 h 3771"/>
                    <a:gd name="T8" fmla="*/ 0 w 3007"/>
                    <a:gd name="T9" fmla="*/ 0 h 3771"/>
                    <a:gd name="T10" fmla="*/ 0 w 3007"/>
                    <a:gd name="T11" fmla="*/ 0 h 3771"/>
                    <a:gd name="T12" fmla="*/ 0 w 3007"/>
                    <a:gd name="T13" fmla="*/ 0 h 3771"/>
                    <a:gd name="T14" fmla="*/ 0 w 3007"/>
                    <a:gd name="T15" fmla="*/ 0 h 3771"/>
                    <a:gd name="T16" fmla="*/ 0 w 3007"/>
                    <a:gd name="T17" fmla="*/ 0 h 3771"/>
                    <a:gd name="T18" fmla="*/ 0 w 3007"/>
                    <a:gd name="T19" fmla="*/ 0 h 3771"/>
                    <a:gd name="T20" fmla="*/ 0 w 3007"/>
                    <a:gd name="T21" fmla="*/ 0 h 3771"/>
                    <a:gd name="T22" fmla="*/ 0 w 3007"/>
                    <a:gd name="T23" fmla="*/ 0 h 3771"/>
                    <a:gd name="T24" fmla="*/ 0 w 3007"/>
                    <a:gd name="T25" fmla="*/ 0 h 3771"/>
                    <a:gd name="T26" fmla="*/ 0 w 3007"/>
                    <a:gd name="T27" fmla="*/ 0 h 3771"/>
                    <a:gd name="T28" fmla="*/ 0 w 3007"/>
                    <a:gd name="T29" fmla="*/ 0 h 3771"/>
                    <a:gd name="T30" fmla="*/ 0 w 3007"/>
                    <a:gd name="T31" fmla="*/ 0 h 3771"/>
                    <a:gd name="T32" fmla="*/ 0 w 3007"/>
                    <a:gd name="T33" fmla="*/ 0 h 3771"/>
                    <a:gd name="T34" fmla="*/ 0 w 3007"/>
                    <a:gd name="T35" fmla="*/ 0 h 3771"/>
                    <a:gd name="T36" fmla="*/ 0 w 3007"/>
                    <a:gd name="T37" fmla="*/ 0 h 3771"/>
                    <a:gd name="T38" fmla="*/ 0 w 3007"/>
                    <a:gd name="T39" fmla="*/ 0 h 3771"/>
                    <a:gd name="T40" fmla="*/ 0 w 3007"/>
                    <a:gd name="T41" fmla="*/ 0 h 3771"/>
                    <a:gd name="T42" fmla="*/ 0 w 3007"/>
                    <a:gd name="T43" fmla="*/ 0 h 3771"/>
                    <a:gd name="T44" fmla="*/ 0 w 3007"/>
                    <a:gd name="T45" fmla="*/ 0 h 3771"/>
                    <a:gd name="T46" fmla="*/ 0 w 3007"/>
                    <a:gd name="T47" fmla="*/ 0 h 3771"/>
                    <a:gd name="T48" fmla="*/ 0 w 3007"/>
                    <a:gd name="T49" fmla="*/ 0 h 3771"/>
                    <a:gd name="T50" fmla="*/ 0 w 3007"/>
                    <a:gd name="T51" fmla="*/ 0 h 3771"/>
                    <a:gd name="T52" fmla="*/ 0 w 3007"/>
                    <a:gd name="T53" fmla="*/ 0 h 3771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46" name="Freeform 41"/>
                <p:cNvSpPr>
                  <a:spLocks/>
                </p:cNvSpPr>
                <p:nvPr/>
              </p:nvSpPr>
              <p:spPr bwMode="auto">
                <a:xfrm rot="-3172564">
                  <a:off x="5300" y="894"/>
                  <a:ext cx="169" cy="122"/>
                </a:xfrm>
                <a:custGeom>
                  <a:avLst/>
                  <a:gdLst>
                    <a:gd name="T0" fmla="*/ 0 w 673"/>
                    <a:gd name="T1" fmla="*/ 0 h 342"/>
                    <a:gd name="T2" fmla="*/ 0 w 673"/>
                    <a:gd name="T3" fmla="*/ 0 h 342"/>
                    <a:gd name="T4" fmla="*/ 0 w 673"/>
                    <a:gd name="T5" fmla="*/ 0 h 342"/>
                    <a:gd name="T6" fmla="*/ 0 w 673"/>
                    <a:gd name="T7" fmla="*/ 0 h 342"/>
                    <a:gd name="T8" fmla="*/ 0 w 673"/>
                    <a:gd name="T9" fmla="*/ 0 h 342"/>
                    <a:gd name="T10" fmla="*/ 0 w 673"/>
                    <a:gd name="T11" fmla="*/ 0 h 342"/>
                    <a:gd name="T12" fmla="*/ 0 w 673"/>
                    <a:gd name="T13" fmla="*/ 0 h 342"/>
                    <a:gd name="T14" fmla="*/ 0 w 673"/>
                    <a:gd name="T15" fmla="*/ 0 h 3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47" name="Freeform 42"/>
                <p:cNvSpPr>
                  <a:spLocks/>
                </p:cNvSpPr>
                <p:nvPr/>
              </p:nvSpPr>
              <p:spPr bwMode="auto">
                <a:xfrm rot="-3172564">
                  <a:off x="5253" y="803"/>
                  <a:ext cx="181" cy="144"/>
                </a:xfrm>
                <a:custGeom>
                  <a:avLst/>
                  <a:gdLst>
                    <a:gd name="T0" fmla="*/ 0 w 716"/>
                    <a:gd name="T1" fmla="*/ 0 h 403"/>
                    <a:gd name="T2" fmla="*/ 0 w 716"/>
                    <a:gd name="T3" fmla="*/ 0 h 403"/>
                    <a:gd name="T4" fmla="*/ 0 w 716"/>
                    <a:gd name="T5" fmla="*/ 0 h 403"/>
                    <a:gd name="T6" fmla="*/ 0 w 716"/>
                    <a:gd name="T7" fmla="*/ 0 h 403"/>
                    <a:gd name="T8" fmla="*/ 0 w 716"/>
                    <a:gd name="T9" fmla="*/ 0 h 403"/>
                    <a:gd name="T10" fmla="*/ 0 w 716"/>
                    <a:gd name="T11" fmla="*/ 0 h 403"/>
                    <a:gd name="T12" fmla="*/ 0 w 716"/>
                    <a:gd name="T13" fmla="*/ 0 h 403"/>
                    <a:gd name="T14" fmla="*/ 0 w 716"/>
                    <a:gd name="T15" fmla="*/ 0 h 40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48" name="Freeform 43"/>
                <p:cNvSpPr>
                  <a:spLocks/>
                </p:cNvSpPr>
                <p:nvPr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0 h 411"/>
                    <a:gd name="T2" fmla="*/ 0 w 717"/>
                    <a:gd name="T3" fmla="*/ 0 h 411"/>
                    <a:gd name="T4" fmla="*/ 0 w 717"/>
                    <a:gd name="T5" fmla="*/ 0 h 411"/>
                    <a:gd name="T6" fmla="*/ 0 w 717"/>
                    <a:gd name="T7" fmla="*/ 0 h 411"/>
                    <a:gd name="T8" fmla="*/ 0 w 717"/>
                    <a:gd name="T9" fmla="*/ 0 h 411"/>
                    <a:gd name="T10" fmla="*/ 0 w 717"/>
                    <a:gd name="T11" fmla="*/ 0 h 411"/>
                    <a:gd name="T12" fmla="*/ 0 w 717"/>
                    <a:gd name="T13" fmla="*/ 0 h 411"/>
                    <a:gd name="T14" fmla="*/ 0 w 717"/>
                    <a:gd name="T15" fmla="*/ 0 h 41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49" name="Freeform 44"/>
                <p:cNvSpPr>
                  <a:spLocks/>
                </p:cNvSpPr>
                <p:nvPr/>
              </p:nvSpPr>
              <p:spPr bwMode="auto">
                <a:xfrm rot="-3172564">
                  <a:off x="4950" y="139"/>
                  <a:ext cx="179" cy="138"/>
                </a:xfrm>
                <a:custGeom>
                  <a:avLst/>
                  <a:gdLst>
                    <a:gd name="T0" fmla="*/ 0 w 709"/>
                    <a:gd name="T1" fmla="*/ 0 h 386"/>
                    <a:gd name="T2" fmla="*/ 0 w 709"/>
                    <a:gd name="T3" fmla="*/ 0 h 386"/>
                    <a:gd name="T4" fmla="*/ 0 w 709"/>
                    <a:gd name="T5" fmla="*/ 0 h 386"/>
                    <a:gd name="T6" fmla="*/ 0 w 709"/>
                    <a:gd name="T7" fmla="*/ 0 h 386"/>
                    <a:gd name="T8" fmla="*/ 0 w 709"/>
                    <a:gd name="T9" fmla="*/ 0 h 386"/>
                    <a:gd name="T10" fmla="*/ 0 w 709"/>
                    <a:gd name="T11" fmla="*/ 0 h 386"/>
                    <a:gd name="T12" fmla="*/ 0 w 709"/>
                    <a:gd name="T13" fmla="*/ 0 h 386"/>
                    <a:gd name="T14" fmla="*/ 0 w 709"/>
                    <a:gd name="T15" fmla="*/ 0 h 3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</p:grpSp>
        </p:grpSp>
        <p:sp>
          <p:nvSpPr>
            <p:cNvPr id="39" name="Line 140"/>
            <p:cNvSpPr>
              <a:spLocks noChangeShapeType="1"/>
            </p:cNvSpPr>
            <p:nvPr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sz="1800"/>
            </a:p>
          </p:txBody>
        </p:sp>
      </p:grpSp>
      <p:sp>
        <p:nvSpPr>
          <p:cNvPr id="50" name="Freeform 50"/>
          <p:cNvSpPr>
            <a:spLocks/>
          </p:cNvSpPr>
          <p:nvPr/>
        </p:nvSpPr>
        <p:spPr bwMode="blackWhite">
          <a:xfrm>
            <a:off x="27517" y="12701"/>
            <a:ext cx="11861800" cy="6780213"/>
          </a:xfrm>
          <a:custGeom>
            <a:avLst/>
            <a:gdLst>
              <a:gd name="T0" fmla="*/ 2147483646 w 3985"/>
              <a:gd name="T1" fmla="*/ 0 h 3619"/>
              <a:gd name="T2" fmla="*/ 0 w 3985"/>
              <a:gd name="T3" fmla="*/ 2147483646 h 3619"/>
              <a:gd name="T4" fmla="*/ 2147483646 w 3985"/>
              <a:gd name="T5" fmla="*/ 2147483646 h 3619"/>
              <a:gd name="T6" fmla="*/ 2147483646 w 3985"/>
              <a:gd name="T7" fmla="*/ 2147483646 h 3619"/>
              <a:gd name="T8" fmla="*/ 2147483646 w 3985"/>
              <a:gd name="T9" fmla="*/ 0 h 3619"/>
              <a:gd name="T10" fmla="*/ 2147483646 w 3985"/>
              <a:gd name="T11" fmla="*/ 0 h 36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 sz="1800"/>
          </a:p>
        </p:txBody>
      </p:sp>
      <p:grpSp>
        <p:nvGrpSpPr>
          <p:cNvPr id="51" name="Group 60"/>
          <p:cNvGrpSpPr>
            <a:grpSpLocks/>
          </p:cNvGrpSpPr>
          <p:nvPr/>
        </p:nvGrpSpPr>
        <p:grpSpPr bwMode="auto">
          <a:xfrm>
            <a:off x="260351" y="234950"/>
            <a:ext cx="5050367" cy="1778000"/>
            <a:chOff x="123" y="148"/>
            <a:chExt cx="2386" cy="1120"/>
          </a:xfrm>
        </p:grpSpPr>
        <p:sp>
          <p:nvSpPr>
            <p:cNvPr id="52" name="Freeform 28"/>
            <p:cNvSpPr>
              <a:spLocks/>
            </p:cNvSpPr>
            <p:nvPr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26511980 w 794"/>
                <a:gd name="T1" fmla="*/ 3160008 h 414"/>
                <a:gd name="T2" fmla="*/ 23709602 w 794"/>
                <a:gd name="T3" fmla="*/ 2544723 h 414"/>
                <a:gd name="T4" fmla="*/ 18570837 w 794"/>
                <a:gd name="T5" fmla="*/ 1681472 h 414"/>
                <a:gd name="T6" fmla="*/ 2370029 w 794"/>
                <a:gd name="T7" fmla="*/ 0 h 414"/>
                <a:gd name="T8" fmla="*/ 764382 w 794"/>
                <a:gd name="T9" fmla="*/ 159310 h 414"/>
                <a:gd name="T10" fmla="*/ 0 w 794"/>
                <a:gd name="T11" fmla="*/ 664585 h 414"/>
                <a:gd name="T12" fmla="*/ 931523 w 794"/>
                <a:gd name="T13" fmla="*/ 1241096 h 414"/>
                <a:gd name="T14" fmla="*/ 19031704 w 794"/>
                <a:gd name="T15" fmla="*/ 3274047 h 414"/>
                <a:gd name="T16" fmla="*/ 22997485 w 794"/>
                <a:gd name="T17" fmla="*/ 3143866 h 414"/>
                <a:gd name="T18" fmla="*/ 26203871 w 794"/>
                <a:gd name="T19" fmla="*/ 3312246 h 414"/>
                <a:gd name="T20" fmla="*/ 26511980 w 794"/>
                <a:gd name="T21" fmla="*/ 3160008 h 414"/>
                <a:gd name="T22" fmla="*/ 26511980 w 794"/>
                <a:gd name="T23" fmla="*/ 3160008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sp>
          <p:nvSpPr>
            <p:cNvPr id="53" name="Freeform 29"/>
            <p:cNvSpPr>
              <a:spLocks/>
            </p:cNvSpPr>
            <p:nvPr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4405 w 1586"/>
                <a:gd name="T1" fmla="*/ 0 h 821"/>
                <a:gd name="T2" fmla="*/ 42790 w 1586"/>
                <a:gd name="T3" fmla="*/ 3999 h 821"/>
                <a:gd name="T4" fmla="*/ 45906 w 1586"/>
                <a:gd name="T5" fmla="*/ 4916 h 821"/>
                <a:gd name="T6" fmla="*/ 50992 w 1586"/>
                <a:gd name="T7" fmla="*/ 6102 h 821"/>
                <a:gd name="T8" fmla="*/ 50317 w 1586"/>
                <a:gd name="T9" fmla="*/ 6327 h 821"/>
                <a:gd name="T10" fmla="*/ 43393 w 1586"/>
                <a:gd name="T11" fmla="*/ 6063 h 821"/>
                <a:gd name="T12" fmla="*/ 36805 w 1586"/>
                <a:gd name="T13" fmla="*/ 6249 h 821"/>
                <a:gd name="T14" fmla="*/ 1331 w 1586"/>
                <a:gd name="T15" fmla="*/ 2302 h 821"/>
                <a:gd name="T16" fmla="*/ 0 w 1586"/>
                <a:gd name="T17" fmla="*/ 1157 h 821"/>
                <a:gd name="T18" fmla="*/ 1476 w 1586"/>
                <a:gd name="T19" fmla="*/ 244 h 821"/>
                <a:gd name="T20" fmla="*/ 4405 w 1586"/>
                <a:gd name="T21" fmla="*/ 0 h 821"/>
                <a:gd name="T22" fmla="*/ 4405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sp>
          <p:nvSpPr>
            <p:cNvPr id="54" name="Freeform 30"/>
            <p:cNvSpPr>
              <a:spLocks/>
            </p:cNvSpPr>
            <p:nvPr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2579 h 747"/>
                <a:gd name="T2" fmla="*/ 30405 w 1049"/>
                <a:gd name="T3" fmla="*/ 5934 h 747"/>
                <a:gd name="T4" fmla="*/ 30970 w 1049"/>
                <a:gd name="T5" fmla="*/ 4242 h 747"/>
                <a:gd name="T6" fmla="*/ 34597 w 1049"/>
                <a:gd name="T7" fmla="*/ 3354 h 747"/>
                <a:gd name="T8" fmla="*/ 2572 w 1049"/>
                <a:gd name="T9" fmla="*/ 0 h 747"/>
                <a:gd name="T10" fmla="*/ 0 w 1049"/>
                <a:gd name="T11" fmla="*/ 1005 h 747"/>
                <a:gd name="T12" fmla="*/ 0 w 1049"/>
                <a:gd name="T13" fmla="*/ 2579 h 747"/>
                <a:gd name="T14" fmla="*/ 0 w 1049"/>
                <a:gd name="T15" fmla="*/ 2579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grpSp>
          <p:nvGrpSpPr>
            <p:cNvPr id="55" name="Group 57"/>
            <p:cNvGrpSpPr>
              <a:grpSpLocks/>
            </p:cNvGrpSpPr>
            <p:nvPr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56" name="Freeform 31"/>
              <p:cNvSpPr>
                <a:spLocks/>
              </p:cNvSpPr>
              <p:nvPr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3492 w 150"/>
                  <a:gd name="T1" fmla="*/ 0 h 173"/>
                  <a:gd name="T2" fmla="*/ 1285 w 150"/>
                  <a:gd name="T3" fmla="*/ 557 h 173"/>
                  <a:gd name="T4" fmla="*/ 0 w 150"/>
                  <a:gd name="T5" fmla="*/ 1453 h 173"/>
                  <a:gd name="T6" fmla="*/ 2541 w 150"/>
                  <a:gd name="T7" fmla="*/ 1343 h 173"/>
                  <a:gd name="T8" fmla="*/ 3273 w 150"/>
                  <a:gd name="T9" fmla="*/ 710 h 173"/>
                  <a:gd name="T10" fmla="*/ 4776 w 150"/>
                  <a:gd name="T11" fmla="*/ 225 h 173"/>
                  <a:gd name="T12" fmla="*/ 3492 w 150"/>
                  <a:gd name="T13" fmla="*/ 0 h 173"/>
                  <a:gd name="T14" fmla="*/ 3492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1800"/>
              </a:p>
            </p:txBody>
          </p:sp>
          <p:sp>
            <p:nvSpPr>
              <p:cNvPr id="57" name="Freeform 32"/>
              <p:cNvSpPr>
                <a:spLocks/>
              </p:cNvSpPr>
              <p:nvPr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5084 w 1684"/>
                  <a:gd name="T1" fmla="*/ 0 h 880"/>
                  <a:gd name="T2" fmla="*/ 2056 w 1684"/>
                  <a:gd name="T3" fmla="*/ 408 h 880"/>
                  <a:gd name="T4" fmla="*/ 0 w 1684"/>
                  <a:gd name="T5" fmla="*/ 1628 h 880"/>
                  <a:gd name="T6" fmla="*/ 2192 w 1684"/>
                  <a:gd name="T7" fmla="*/ 2808 h 880"/>
                  <a:gd name="T8" fmla="*/ 38536 w 1684"/>
                  <a:gd name="T9" fmla="*/ 6783 h 880"/>
                  <a:gd name="T10" fmla="*/ 46365 w 1684"/>
                  <a:gd name="T11" fmla="*/ 6535 h 880"/>
                  <a:gd name="T12" fmla="*/ 52709 w 1684"/>
                  <a:gd name="T13" fmla="*/ 6886 h 880"/>
                  <a:gd name="T14" fmla="*/ 54911 w 1684"/>
                  <a:gd name="T15" fmla="*/ 6329 h 880"/>
                  <a:gd name="T16" fmla="*/ 48970 w 1684"/>
                  <a:gd name="T17" fmla="*/ 5194 h 880"/>
                  <a:gd name="T18" fmla="*/ 46557 w 1684"/>
                  <a:gd name="T19" fmla="*/ 4011 h 880"/>
                  <a:gd name="T20" fmla="*/ 44652 w 1684"/>
                  <a:gd name="T21" fmla="*/ 4124 h 880"/>
                  <a:gd name="T22" fmla="*/ 46915 w 1684"/>
                  <a:gd name="T23" fmla="*/ 5194 h 880"/>
                  <a:gd name="T24" fmla="*/ 51452 w 1684"/>
                  <a:gd name="T25" fmla="*/ 6334 h 880"/>
                  <a:gd name="T26" fmla="*/ 46078 w 1684"/>
                  <a:gd name="T27" fmla="*/ 6158 h 880"/>
                  <a:gd name="T28" fmla="*/ 39740 w 1684"/>
                  <a:gd name="T29" fmla="*/ 6363 h 880"/>
                  <a:gd name="T30" fmla="*/ 40913 w 1684"/>
                  <a:gd name="T31" fmla="*/ 5082 h 880"/>
                  <a:gd name="T32" fmla="*/ 43630 w 1684"/>
                  <a:gd name="T33" fmla="*/ 4210 h 880"/>
                  <a:gd name="T34" fmla="*/ 40449 w 1684"/>
                  <a:gd name="T35" fmla="*/ 4319 h 880"/>
                  <a:gd name="T36" fmla="*/ 37983 w 1684"/>
                  <a:gd name="T37" fmla="*/ 5152 h 880"/>
                  <a:gd name="T38" fmla="*/ 37145 w 1684"/>
                  <a:gd name="T39" fmla="*/ 6192 h 880"/>
                  <a:gd name="T40" fmla="*/ 3493 w 1684"/>
                  <a:gd name="T41" fmla="*/ 2425 h 880"/>
                  <a:gd name="T42" fmla="*/ 2601 w 1684"/>
                  <a:gd name="T43" fmla="*/ 1680 h 880"/>
                  <a:gd name="T44" fmla="*/ 3357 w 1684"/>
                  <a:gd name="T45" fmla="*/ 747 h 880"/>
                  <a:gd name="T46" fmla="*/ 7064 w 1684"/>
                  <a:gd name="T47" fmla="*/ 0 h 880"/>
                  <a:gd name="T48" fmla="*/ 5084 w 1684"/>
                  <a:gd name="T49" fmla="*/ 0 h 880"/>
                  <a:gd name="T50" fmla="*/ 5084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1800"/>
              </a:p>
            </p:txBody>
          </p:sp>
          <p:sp>
            <p:nvSpPr>
              <p:cNvPr id="58" name="Freeform 33"/>
              <p:cNvSpPr>
                <a:spLocks/>
              </p:cNvSpPr>
              <p:nvPr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3264 w 1190"/>
                  <a:gd name="T1" fmla="*/ 0 h 500"/>
                  <a:gd name="T2" fmla="*/ 38792 w 1190"/>
                  <a:gd name="T3" fmla="*/ 3820 h 500"/>
                  <a:gd name="T4" fmla="*/ 35052 w 1190"/>
                  <a:gd name="T5" fmla="*/ 3898 h 500"/>
                  <a:gd name="T6" fmla="*/ 0 w 1190"/>
                  <a:gd name="T7" fmla="*/ 210 h 500"/>
                  <a:gd name="T8" fmla="*/ 3264 w 1190"/>
                  <a:gd name="T9" fmla="*/ 0 h 500"/>
                  <a:gd name="T10" fmla="*/ 3264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1800"/>
              </a:p>
            </p:txBody>
          </p:sp>
          <p:sp>
            <p:nvSpPr>
              <p:cNvPr id="59" name="Freeform 34"/>
              <p:cNvSpPr>
                <a:spLocks/>
              </p:cNvSpPr>
              <p:nvPr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3841 w 160"/>
                  <a:gd name="T1" fmla="*/ 0 h 335"/>
                  <a:gd name="T2" fmla="*/ 629 w 160"/>
                  <a:gd name="T3" fmla="*/ 804 h 335"/>
                  <a:gd name="T4" fmla="*/ 0 w 160"/>
                  <a:gd name="T5" fmla="*/ 1731 h 335"/>
                  <a:gd name="T6" fmla="*/ 1102 w 160"/>
                  <a:gd name="T7" fmla="*/ 2367 h 335"/>
                  <a:gd name="T8" fmla="*/ 3097 w 160"/>
                  <a:gd name="T9" fmla="*/ 2524 h 335"/>
                  <a:gd name="T10" fmla="*/ 2514 w 160"/>
                  <a:gd name="T11" fmla="*/ 1155 h 335"/>
                  <a:gd name="T12" fmla="*/ 5283 w 160"/>
                  <a:gd name="T13" fmla="*/ 132 h 335"/>
                  <a:gd name="T14" fmla="*/ 3841 w 160"/>
                  <a:gd name="T15" fmla="*/ 0 h 335"/>
                  <a:gd name="T16" fmla="*/ 3841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1800"/>
              </a:p>
            </p:txBody>
          </p:sp>
          <p:sp>
            <p:nvSpPr>
              <p:cNvPr id="60" name="Freeform 35"/>
              <p:cNvSpPr>
                <a:spLocks/>
              </p:cNvSpPr>
              <p:nvPr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455 w 489"/>
                  <a:gd name="T1" fmla="*/ 272 h 296"/>
                  <a:gd name="T2" fmla="*/ 5070 w 489"/>
                  <a:gd name="T3" fmla="*/ 525 h 296"/>
                  <a:gd name="T4" fmla="*/ 10287 w 489"/>
                  <a:gd name="T5" fmla="*/ 1086 h 296"/>
                  <a:gd name="T6" fmla="*/ 13970 w 489"/>
                  <a:gd name="T7" fmla="*/ 1925 h 296"/>
                  <a:gd name="T8" fmla="*/ 10349 w 489"/>
                  <a:gd name="T9" fmla="*/ 1821 h 296"/>
                  <a:gd name="T10" fmla="*/ 4400 w 489"/>
                  <a:gd name="T11" fmla="*/ 1156 h 296"/>
                  <a:gd name="T12" fmla="*/ 1584 w 489"/>
                  <a:gd name="T13" fmla="*/ 633 h 296"/>
                  <a:gd name="T14" fmla="*/ 3387 w 489"/>
                  <a:gd name="T15" fmla="*/ 1290 h 296"/>
                  <a:gd name="T16" fmla="*/ 8633 w 489"/>
                  <a:gd name="T17" fmla="*/ 2134 h 296"/>
                  <a:gd name="T18" fmla="*/ 14787 w 489"/>
                  <a:gd name="T19" fmla="*/ 2348 h 296"/>
                  <a:gd name="T20" fmla="*/ 15520 w 489"/>
                  <a:gd name="T21" fmla="*/ 1772 h 296"/>
                  <a:gd name="T22" fmla="*/ 12509 w 489"/>
                  <a:gd name="T23" fmla="*/ 953 h 296"/>
                  <a:gd name="T24" fmla="*/ 5390 w 489"/>
                  <a:gd name="T25" fmla="*/ 137 h 296"/>
                  <a:gd name="T26" fmla="*/ 0 w 489"/>
                  <a:gd name="T27" fmla="*/ 0 h 296"/>
                  <a:gd name="T28" fmla="*/ 455 w 489"/>
                  <a:gd name="T29" fmla="*/ 272 h 296"/>
                  <a:gd name="T30" fmla="*/ 455 w 489"/>
                  <a:gd name="T31" fmla="*/ 272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1800"/>
              </a:p>
            </p:txBody>
          </p:sp>
        </p:grpSp>
      </p:grpSp>
      <p:grpSp>
        <p:nvGrpSpPr>
          <p:cNvPr id="61" name="Group 59"/>
          <p:cNvGrpSpPr>
            <a:grpSpLocks/>
          </p:cNvGrpSpPr>
          <p:nvPr/>
        </p:nvGrpSpPr>
        <p:grpSpPr bwMode="auto">
          <a:xfrm>
            <a:off x="10553700" y="4368801"/>
            <a:ext cx="990600" cy="1058863"/>
            <a:chOff x="4986" y="2752"/>
            <a:chExt cx="468" cy="667"/>
          </a:xfrm>
        </p:grpSpPr>
        <p:sp>
          <p:nvSpPr>
            <p:cNvPr id="62" name="Freeform 37"/>
            <p:cNvSpPr>
              <a:spLocks/>
            </p:cNvSpPr>
            <p:nvPr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77 w 794"/>
                <a:gd name="T1" fmla="*/ 13 h 414"/>
                <a:gd name="T2" fmla="*/ 69 w 794"/>
                <a:gd name="T3" fmla="*/ 10 h 414"/>
                <a:gd name="T4" fmla="*/ 54 w 794"/>
                <a:gd name="T5" fmla="*/ 6 h 414"/>
                <a:gd name="T6" fmla="*/ 6 w 794"/>
                <a:gd name="T7" fmla="*/ 0 h 414"/>
                <a:gd name="T8" fmla="*/ 2 w 794"/>
                <a:gd name="T9" fmla="*/ 1 h 414"/>
                <a:gd name="T10" fmla="*/ 0 w 794"/>
                <a:gd name="T11" fmla="*/ 3 h 414"/>
                <a:gd name="T12" fmla="*/ 2 w 794"/>
                <a:gd name="T13" fmla="*/ 5 h 414"/>
                <a:gd name="T14" fmla="*/ 56 w 794"/>
                <a:gd name="T15" fmla="*/ 13 h 414"/>
                <a:gd name="T16" fmla="*/ 67 w 794"/>
                <a:gd name="T17" fmla="*/ 13 h 414"/>
                <a:gd name="T18" fmla="*/ 77 w 794"/>
                <a:gd name="T19" fmla="*/ 13 h 414"/>
                <a:gd name="T20" fmla="*/ 77 w 794"/>
                <a:gd name="T21" fmla="*/ 13 h 414"/>
                <a:gd name="T22" fmla="*/ 77 w 794"/>
                <a:gd name="T23" fmla="*/ 13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sp>
          <p:nvSpPr>
            <p:cNvPr id="63" name="Freeform 38"/>
            <p:cNvSpPr>
              <a:spLocks/>
            </p:cNvSpPr>
            <p:nvPr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0 w 1586"/>
                <a:gd name="T1" fmla="*/ 0 h 821"/>
                <a:gd name="T2" fmla="*/ 0 w 1586"/>
                <a:gd name="T3" fmla="*/ 0 h 821"/>
                <a:gd name="T4" fmla="*/ 0 w 1586"/>
                <a:gd name="T5" fmla="*/ 0 h 821"/>
                <a:gd name="T6" fmla="*/ 0 w 1586"/>
                <a:gd name="T7" fmla="*/ 0 h 821"/>
                <a:gd name="T8" fmla="*/ 0 w 1586"/>
                <a:gd name="T9" fmla="*/ 0 h 821"/>
                <a:gd name="T10" fmla="*/ 0 w 1586"/>
                <a:gd name="T11" fmla="*/ 0 h 821"/>
                <a:gd name="T12" fmla="*/ 0 w 1586"/>
                <a:gd name="T13" fmla="*/ 0 h 821"/>
                <a:gd name="T14" fmla="*/ 0 w 1586"/>
                <a:gd name="T15" fmla="*/ 0 h 821"/>
                <a:gd name="T16" fmla="*/ 0 w 1586"/>
                <a:gd name="T17" fmla="*/ 0 h 821"/>
                <a:gd name="T18" fmla="*/ 0 w 1586"/>
                <a:gd name="T19" fmla="*/ 0 h 821"/>
                <a:gd name="T20" fmla="*/ 0 w 1586"/>
                <a:gd name="T21" fmla="*/ 0 h 821"/>
                <a:gd name="T22" fmla="*/ 0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sp>
          <p:nvSpPr>
            <p:cNvPr id="64" name="Freeform 39"/>
            <p:cNvSpPr>
              <a:spLocks/>
            </p:cNvSpPr>
            <p:nvPr/>
          </p:nvSpPr>
          <p:spPr bwMode="auto">
            <a:xfrm rot="7320404">
              <a:off x="5000" y="2913"/>
              <a:ext cx="416" cy="265"/>
            </a:xfrm>
            <a:custGeom>
              <a:avLst/>
              <a:gdLst>
                <a:gd name="T0" fmla="*/ 0 w 1049"/>
                <a:gd name="T1" fmla="*/ 0 h 747"/>
                <a:gd name="T2" fmla="*/ 0 w 1049"/>
                <a:gd name="T3" fmla="*/ 0 h 747"/>
                <a:gd name="T4" fmla="*/ 0 w 1049"/>
                <a:gd name="T5" fmla="*/ 0 h 747"/>
                <a:gd name="T6" fmla="*/ 0 w 1049"/>
                <a:gd name="T7" fmla="*/ 0 h 747"/>
                <a:gd name="T8" fmla="*/ 0 w 1049"/>
                <a:gd name="T9" fmla="*/ 0 h 747"/>
                <a:gd name="T10" fmla="*/ 0 w 1049"/>
                <a:gd name="T11" fmla="*/ 0 h 747"/>
                <a:gd name="T12" fmla="*/ 0 w 1049"/>
                <a:gd name="T13" fmla="*/ 0 h 747"/>
                <a:gd name="T14" fmla="*/ 0 w 1049"/>
                <a:gd name="T15" fmla="*/ 0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grpSp>
          <p:nvGrpSpPr>
            <p:cNvPr id="65" name="Group 58"/>
            <p:cNvGrpSpPr>
              <a:grpSpLocks/>
            </p:cNvGrpSpPr>
            <p:nvPr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66" name="Freeform 40"/>
              <p:cNvSpPr>
                <a:spLocks/>
              </p:cNvSpPr>
              <p:nvPr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0 w 150"/>
                  <a:gd name="T1" fmla="*/ 0 h 173"/>
                  <a:gd name="T2" fmla="*/ 0 w 150"/>
                  <a:gd name="T3" fmla="*/ 0 h 173"/>
                  <a:gd name="T4" fmla="*/ 0 w 150"/>
                  <a:gd name="T5" fmla="*/ 0 h 173"/>
                  <a:gd name="T6" fmla="*/ 0 w 150"/>
                  <a:gd name="T7" fmla="*/ 0 h 173"/>
                  <a:gd name="T8" fmla="*/ 0 w 150"/>
                  <a:gd name="T9" fmla="*/ 0 h 173"/>
                  <a:gd name="T10" fmla="*/ 0 w 150"/>
                  <a:gd name="T11" fmla="*/ 0 h 173"/>
                  <a:gd name="T12" fmla="*/ 0 w 150"/>
                  <a:gd name="T13" fmla="*/ 0 h 173"/>
                  <a:gd name="T14" fmla="*/ 0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1800"/>
              </a:p>
            </p:txBody>
          </p:sp>
          <p:sp>
            <p:nvSpPr>
              <p:cNvPr id="67" name="Freeform 41"/>
              <p:cNvSpPr>
                <a:spLocks/>
              </p:cNvSpPr>
              <p:nvPr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0 w 1684"/>
                  <a:gd name="T1" fmla="*/ 0 h 880"/>
                  <a:gd name="T2" fmla="*/ 0 w 1684"/>
                  <a:gd name="T3" fmla="*/ 0 h 880"/>
                  <a:gd name="T4" fmla="*/ 0 w 1684"/>
                  <a:gd name="T5" fmla="*/ 0 h 880"/>
                  <a:gd name="T6" fmla="*/ 0 w 1684"/>
                  <a:gd name="T7" fmla="*/ 0 h 880"/>
                  <a:gd name="T8" fmla="*/ 0 w 1684"/>
                  <a:gd name="T9" fmla="*/ 0 h 880"/>
                  <a:gd name="T10" fmla="*/ 0 w 1684"/>
                  <a:gd name="T11" fmla="*/ 0 h 880"/>
                  <a:gd name="T12" fmla="*/ 0 w 1684"/>
                  <a:gd name="T13" fmla="*/ 0 h 880"/>
                  <a:gd name="T14" fmla="*/ 0 w 1684"/>
                  <a:gd name="T15" fmla="*/ 0 h 880"/>
                  <a:gd name="T16" fmla="*/ 0 w 1684"/>
                  <a:gd name="T17" fmla="*/ 0 h 880"/>
                  <a:gd name="T18" fmla="*/ 0 w 1684"/>
                  <a:gd name="T19" fmla="*/ 0 h 880"/>
                  <a:gd name="T20" fmla="*/ 0 w 1684"/>
                  <a:gd name="T21" fmla="*/ 0 h 880"/>
                  <a:gd name="T22" fmla="*/ 0 w 1684"/>
                  <a:gd name="T23" fmla="*/ 0 h 880"/>
                  <a:gd name="T24" fmla="*/ 0 w 1684"/>
                  <a:gd name="T25" fmla="*/ 0 h 880"/>
                  <a:gd name="T26" fmla="*/ 0 w 1684"/>
                  <a:gd name="T27" fmla="*/ 0 h 880"/>
                  <a:gd name="T28" fmla="*/ 0 w 1684"/>
                  <a:gd name="T29" fmla="*/ 0 h 880"/>
                  <a:gd name="T30" fmla="*/ 0 w 1684"/>
                  <a:gd name="T31" fmla="*/ 0 h 880"/>
                  <a:gd name="T32" fmla="*/ 0 w 1684"/>
                  <a:gd name="T33" fmla="*/ 0 h 880"/>
                  <a:gd name="T34" fmla="*/ 0 w 1684"/>
                  <a:gd name="T35" fmla="*/ 0 h 880"/>
                  <a:gd name="T36" fmla="*/ 0 w 1684"/>
                  <a:gd name="T37" fmla="*/ 0 h 880"/>
                  <a:gd name="T38" fmla="*/ 0 w 1684"/>
                  <a:gd name="T39" fmla="*/ 0 h 880"/>
                  <a:gd name="T40" fmla="*/ 0 w 1684"/>
                  <a:gd name="T41" fmla="*/ 0 h 880"/>
                  <a:gd name="T42" fmla="*/ 0 w 1684"/>
                  <a:gd name="T43" fmla="*/ 0 h 880"/>
                  <a:gd name="T44" fmla="*/ 0 w 1684"/>
                  <a:gd name="T45" fmla="*/ 0 h 880"/>
                  <a:gd name="T46" fmla="*/ 0 w 1684"/>
                  <a:gd name="T47" fmla="*/ 0 h 880"/>
                  <a:gd name="T48" fmla="*/ 0 w 1684"/>
                  <a:gd name="T49" fmla="*/ 0 h 880"/>
                  <a:gd name="T50" fmla="*/ 0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1800"/>
              </a:p>
            </p:txBody>
          </p:sp>
          <p:sp>
            <p:nvSpPr>
              <p:cNvPr id="68" name="Freeform 42"/>
              <p:cNvSpPr>
                <a:spLocks/>
              </p:cNvSpPr>
              <p:nvPr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0 w 1190"/>
                  <a:gd name="T1" fmla="*/ 0 h 500"/>
                  <a:gd name="T2" fmla="*/ 0 w 1190"/>
                  <a:gd name="T3" fmla="*/ 0 h 500"/>
                  <a:gd name="T4" fmla="*/ 0 w 1190"/>
                  <a:gd name="T5" fmla="*/ 0 h 500"/>
                  <a:gd name="T6" fmla="*/ 0 w 1190"/>
                  <a:gd name="T7" fmla="*/ 0 h 500"/>
                  <a:gd name="T8" fmla="*/ 0 w 1190"/>
                  <a:gd name="T9" fmla="*/ 0 h 500"/>
                  <a:gd name="T10" fmla="*/ 0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1800"/>
              </a:p>
            </p:txBody>
          </p:sp>
          <p:sp>
            <p:nvSpPr>
              <p:cNvPr id="69" name="Freeform 43"/>
              <p:cNvSpPr>
                <a:spLocks/>
              </p:cNvSpPr>
              <p:nvPr/>
            </p:nvSpPr>
            <p:spPr bwMode="auto">
              <a:xfrm rot="7320404">
                <a:off x="5365" y="2873"/>
                <a:ext cx="63" cy="118"/>
              </a:xfrm>
              <a:custGeom>
                <a:avLst/>
                <a:gdLst>
                  <a:gd name="T0" fmla="*/ 0 w 160"/>
                  <a:gd name="T1" fmla="*/ 0 h 335"/>
                  <a:gd name="T2" fmla="*/ 0 w 160"/>
                  <a:gd name="T3" fmla="*/ 0 h 335"/>
                  <a:gd name="T4" fmla="*/ 0 w 160"/>
                  <a:gd name="T5" fmla="*/ 0 h 335"/>
                  <a:gd name="T6" fmla="*/ 0 w 160"/>
                  <a:gd name="T7" fmla="*/ 0 h 335"/>
                  <a:gd name="T8" fmla="*/ 0 w 160"/>
                  <a:gd name="T9" fmla="*/ 0 h 335"/>
                  <a:gd name="T10" fmla="*/ 0 w 160"/>
                  <a:gd name="T11" fmla="*/ 0 h 335"/>
                  <a:gd name="T12" fmla="*/ 0 w 160"/>
                  <a:gd name="T13" fmla="*/ 0 h 335"/>
                  <a:gd name="T14" fmla="*/ 0 w 160"/>
                  <a:gd name="T15" fmla="*/ 0 h 335"/>
                  <a:gd name="T16" fmla="*/ 0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1800"/>
              </a:p>
            </p:txBody>
          </p:sp>
          <p:sp>
            <p:nvSpPr>
              <p:cNvPr id="70" name="Freeform 44"/>
              <p:cNvSpPr>
                <a:spLocks/>
              </p:cNvSpPr>
              <p:nvPr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>
                  <a:gd name="T0" fmla="*/ 0 w 489"/>
                  <a:gd name="T1" fmla="*/ 0 h 296"/>
                  <a:gd name="T2" fmla="*/ 0 w 489"/>
                  <a:gd name="T3" fmla="*/ 0 h 296"/>
                  <a:gd name="T4" fmla="*/ 0 w 489"/>
                  <a:gd name="T5" fmla="*/ 0 h 296"/>
                  <a:gd name="T6" fmla="*/ 0 w 489"/>
                  <a:gd name="T7" fmla="*/ 0 h 296"/>
                  <a:gd name="T8" fmla="*/ 0 w 489"/>
                  <a:gd name="T9" fmla="*/ 0 h 296"/>
                  <a:gd name="T10" fmla="*/ 0 w 489"/>
                  <a:gd name="T11" fmla="*/ 0 h 296"/>
                  <a:gd name="T12" fmla="*/ 0 w 489"/>
                  <a:gd name="T13" fmla="*/ 0 h 296"/>
                  <a:gd name="T14" fmla="*/ 0 w 489"/>
                  <a:gd name="T15" fmla="*/ 0 h 296"/>
                  <a:gd name="T16" fmla="*/ 0 w 489"/>
                  <a:gd name="T17" fmla="*/ 0 h 296"/>
                  <a:gd name="T18" fmla="*/ 0 w 489"/>
                  <a:gd name="T19" fmla="*/ 0 h 296"/>
                  <a:gd name="T20" fmla="*/ 0 w 489"/>
                  <a:gd name="T21" fmla="*/ 0 h 296"/>
                  <a:gd name="T22" fmla="*/ 0 w 489"/>
                  <a:gd name="T23" fmla="*/ 0 h 296"/>
                  <a:gd name="T24" fmla="*/ 0 w 489"/>
                  <a:gd name="T25" fmla="*/ 0 h 296"/>
                  <a:gd name="T26" fmla="*/ 0 w 489"/>
                  <a:gd name="T27" fmla="*/ 0 h 296"/>
                  <a:gd name="T28" fmla="*/ 0 w 489"/>
                  <a:gd name="T29" fmla="*/ 0 h 296"/>
                  <a:gd name="T30" fmla="*/ 0 w 489"/>
                  <a:gd name="T31" fmla="*/ 0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1800"/>
              </a:p>
            </p:txBody>
          </p:sp>
        </p:grpSp>
      </p:grpSp>
      <p:sp>
        <p:nvSpPr>
          <p:cNvPr id="71" name="Freeform 45"/>
          <p:cNvSpPr>
            <a:spLocks/>
          </p:cNvSpPr>
          <p:nvPr/>
        </p:nvSpPr>
        <p:spPr bwMode="auto">
          <a:xfrm>
            <a:off x="1202267" y="5054601"/>
            <a:ext cx="9076267" cy="728663"/>
          </a:xfrm>
          <a:custGeom>
            <a:avLst/>
            <a:gdLst>
              <a:gd name="T0" fmla="*/ 0 w 4288"/>
              <a:gd name="T1" fmla="*/ 0 h 459"/>
              <a:gd name="T2" fmla="*/ 2147483646 w 4288"/>
              <a:gd name="T3" fmla="*/ 2147483646 h 459"/>
              <a:gd name="T4" fmla="*/ 2147483646 w 4288"/>
              <a:gd name="T5" fmla="*/ 2147483646 h 459"/>
              <a:gd name="T6" fmla="*/ 2147483646 w 4288"/>
              <a:gd name="T7" fmla="*/ 2147483646 h 459"/>
              <a:gd name="T8" fmla="*/ 2147483646 w 4288"/>
              <a:gd name="T9" fmla="*/ 2147483646 h 459"/>
              <a:gd name="T10" fmla="*/ 2147483646 w 4288"/>
              <a:gd name="T11" fmla="*/ 2147483646 h 459"/>
              <a:gd name="T12" fmla="*/ 2147483646 w 4288"/>
              <a:gd name="T13" fmla="*/ 2147483646 h 45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 sz="1800"/>
          </a:p>
        </p:txBody>
      </p:sp>
      <p:sp>
        <p:nvSpPr>
          <p:cNvPr id="72" name="Freeform 49"/>
          <p:cNvSpPr>
            <a:spLocks/>
          </p:cNvSpPr>
          <p:nvPr/>
        </p:nvSpPr>
        <p:spPr bwMode="auto">
          <a:xfrm>
            <a:off x="5435600" y="1930400"/>
            <a:ext cx="1185333" cy="381000"/>
          </a:xfrm>
          <a:custGeom>
            <a:avLst/>
            <a:gdLst>
              <a:gd name="T0" fmla="*/ 0 w 560"/>
              <a:gd name="T1" fmla="*/ 2147483646 h 240"/>
              <a:gd name="T2" fmla="*/ 2147483646 w 560"/>
              <a:gd name="T3" fmla="*/ 2147483646 h 240"/>
              <a:gd name="T4" fmla="*/ 2147483646 w 560"/>
              <a:gd name="T5" fmla="*/ 2147483646 h 240"/>
              <a:gd name="T6" fmla="*/ 2147483646 w 560"/>
              <a:gd name="T7" fmla="*/ 2147483646 h 2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 sz="180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28800" y="1511300"/>
            <a:ext cx="85344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65867" y="4051300"/>
            <a:ext cx="8043333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FA472D56-FC3B-4D02-B2E0-74B0641E1B4D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7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3D811B51-2403-4B06-90B2-7BC04CC12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052219"/>
      </p:ext>
    </p:extLst>
  </p:cSld>
  <p:clrMapOvr>
    <a:masterClrMapping/>
  </p:clrMapOvr>
  <p:transition advTm="20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472D56-FC3B-4D02-B2E0-74B0641E1B4D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11B51-2403-4B06-90B2-7BC04CC12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973882"/>
      </p:ext>
    </p:extLst>
  </p:cSld>
  <p:clrMapOvr>
    <a:masterClrMapping/>
  </p:clrMapOvr>
  <p:transition advTm="20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472D56-FC3B-4D02-B2E0-74B0641E1B4D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11B51-2403-4B06-90B2-7BC04CC12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510204"/>
      </p:ext>
    </p:extLst>
  </p:cSld>
  <p:clrMapOvr>
    <a:masterClrMapping/>
  </p:clrMapOvr>
  <p:transition advTm="20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828800"/>
            <a:ext cx="50292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6800" y="1828800"/>
            <a:ext cx="50292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472D56-FC3B-4D02-B2E0-74B0641E1B4D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11B51-2403-4B06-90B2-7BC04CC12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968347"/>
      </p:ext>
    </p:extLst>
  </p:cSld>
  <p:clrMapOvr>
    <a:masterClrMapping/>
  </p:clrMapOvr>
  <p:transition advTm="20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472D56-FC3B-4D02-B2E0-74B0641E1B4D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11B51-2403-4B06-90B2-7BC04CC12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034160"/>
      </p:ext>
    </p:extLst>
  </p:cSld>
  <p:clrMapOvr>
    <a:masterClrMapping/>
  </p:clrMapOvr>
  <p:transition advTm="20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472D56-FC3B-4D02-B2E0-74B0641E1B4D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11B51-2403-4B06-90B2-7BC04CC12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960624"/>
      </p:ext>
    </p:extLst>
  </p:cSld>
  <p:clrMapOvr>
    <a:masterClrMapping/>
  </p:clrMapOvr>
  <p:transition advTm="20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472D56-FC3B-4D02-B2E0-74B0641E1B4D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11B51-2403-4B06-90B2-7BC04CC12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9684053"/>
      </p:ext>
    </p:extLst>
  </p:cSld>
  <p:clrMapOvr>
    <a:masterClrMapping/>
  </p:clrMapOvr>
  <p:transition advTm="20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472D56-FC3B-4D02-B2E0-74B0641E1B4D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11B51-2403-4B06-90B2-7BC04CC12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0588365"/>
      </p:ext>
    </p:extLst>
  </p:cSld>
  <p:clrMapOvr>
    <a:masterClrMapping/>
  </p:clrMapOvr>
  <p:transition advTm="20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472D56-FC3B-4D02-B2E0-74B0641E1B4D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11B51-2403-4B06-90B2-7BC04CC12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374756"/>
      </p:ext>
    </p:extLst>
  </p:cSld>
  <p:clrMapOvr>
    <a:masterClrMapping/>
  </p:clrMapOvr>
  <p:transition advTm="20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472D56-FC3B-4D02-B2E0-74B0641E1B4D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11B51-2403-4B06-90B2-7BC04CC12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508109"/>
      </p:ext>
    </p:extLst>
  </p:cSld>
  <p:clrMapOvr>
    <a:masterClrMapping/>
  </p:clrMapOvr>
  <p:transition advTm="20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10600" y="152400"/>
            <a:ext cx="2565400" cy="533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52400"/>
            <a:ext cx="7493000" cy="5334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472D56-FC3B-4D02-B2E0-74B0641E1B4D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11B51-2403-4B06-90B2-7BC04CC12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633937"/>
      </p:ext>
    </p:extLst>
  </p:cSld>
  <p:clrMapOvr>
    <a:masterClrMapping/>
  </p:clrMapOvr>
  <p:transition advTm="20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2154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24"/>
          <p:cNvSpPr>
            <a:spLocks/>
          </p:cNvSpPr>
          <p:nvPr/>
        </p:nvSpPr>
        <p:spPr bwMode="auto">
          <a:xfrm rot="-3172564">
            <a:off x="10564284" y="-362479"/>
            <a:ext cx="1162050" cy="2779183"/>
          </a:xfrm>
          <a:custGeom>
            <a:avLst/>
            <a:gdLst>
              <a:gd name="T0" fmla="*/ 2147483646 w 2903"/>
              <a:gd name="T1" fmla="*/ 2147483646 h 3686"/>
              <a:gd name="T2" fmla="*/ 2147483646 w 2903"/>
              <a:gd name="T3" fmla="*/ 2147483646 h 3686"/>
              <a:gd name="T4" fmla="*/ 2147483646 w 2903"/>
              <a:gd name="T5" fmla="*/ 0 h 3686"/>
              <a:gd name="T6" fmla="*/ 2147483646 w 2903"/>
              <a:gd name="T7" fmla="*/ 2147483646 h 3686"/>
              <a:gd name="T8" fmla="*/ 2147483646 w 2903"/>
              <a:gd name="T9" fmla="*/ 2147483646 h 3686"/>
              <a:gd name="T10" fmla="*/ 0 w 2903"/>
              <a:gd name="T11" fmla="*/ 2147483646 h 3686"/>
              <a:gd name="T12" fmla="*/ 2147483646 w 2903"/>
              <a:gd name="T13" fmla="*/ 2147483646 h 3686"/>
              <a:gd name="T14" fmla="*/ 2147483646 w 2903"/>
              <a:gd name="T15" fmla="*/ 2147483646 h 3686"/>
              <a:gd name="T16" fmla="*/ 2147483646 w 2903"/>
              <a:gd name="T17" fmla="*/ 2147483646 h 3686"/>
              <a:gd name="T18" fmla="*/ 2147483646 w 2903"/>
              <a:gd name="T19" fmla="*/ 2147483646 h 3686"/>
              <a:gd name="T20" fmla="*/ 2147483646 w 2903"/>
              <a:gd name="T21" fmla="*/ 2147483646 h 368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 sz="1800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52400"/>
            <a:ext cx="916093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828800"/>
            <a:ext cx="102616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8288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fld id="{FA472D56-FC3B-4D02-B2E0-74B0641E1B4D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741333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957733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D811B51-2403-4B06-90B2-7BC04CC125AC}" type="slidenum">
              <a:rPr lang="en-GB" smtClean="0"/>
              <a:t>‹#›</a:t>
            </a:fld>
            <a:endParaRPr lang="en-GB"/>
          </a:p>
        </p:txBody>
      </p:sp>
      <p:sp>
        <p:nvSpPr>
          <p:cNvPr id="1032" name="Freeform 27"/>
          <p:cNvSpPr>
            <a:spLocks/>
          </p:cNvSpPr>
          <p:nvPr/>
        </p:nvSpPr>
        <p:spPr bwMode="auto">
          <a:xfrm rot="-3172564">
            <a:off x="10681230" y="-324907"/>
            <a:ext cx="1165225" cy="2796116"/>
          </a:xfrm>
          <a:custGeom>
            <a:avLst/>
            <a:gdLst>
              <a:gd name="T0" fmla="*/ 2147483646 w 2911"/>
              <a:gd name="T1" fmla="*/ 0 h 3703"/>
              <a:gd name="T2" fmla="*/ 2147483646 w 2911"/>
              <a:gd name="T3" fmla="*/ 2147483646 h 3703"/>
              <a:gd name="T4" fmla="*/ 2147483646 w 2911"/>
              <a:gd name="T5" fmla="*/ 2147483646 h 3703"/>
              <a:gd name="T6" fmla="*/ 0 w 2911"/>
              <a:gd name="T7" fmla="*/ 2147483646 h 3703"/>
              <a:gd name="T8" fmla="*/ 2147483646 w 2911"/>
              <a:gd name="T9" fmla="*/ 2147483646 h 3703"/>
              <a:gd name="T10" fmla="*/ 2147483646 w 2911"/>
              <a:gd name="T11" fmla="*/ 2147483646 h 3703"/>
              <a:gd name="T12" fmla="*/ 2147483646 w 2911"/>
              <a:gd name="T13" fmla="*/ 2147483646 h 3703"/>
              <a:gd name="T14" fmla="*/ 2147483646 w 2911"/>
              <a:gd name="T15" fmla="*/ 2147483646 h 3703"/>
              <a:gd name="T16" fmla="*/ 2147483646 w 2911"/>
              <a:gd name="T17" fmla="*/ 2147483646 h 3703"/>
              <a:gd name="T18" fmla="*/ 2147483646 w 2911"/>
              <a:gd name="T19" fmla="*/ 0 h 3703"/>
              <a:gd name="T20" fmla="*/ 2147483646 w 2911"/>
              <a:gd name="T21" fmla="*/ 0 h 370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 sz="1800"/>
          </a:p>
        </p:txBody>
      </p:sp>
      <p:sp>
        <p:nvSpPr>
          <p:cNvPr id="1033" name="Freeform 29"/>
          <p:cNvSpPr>
            <a:spLocks/>
          </p:cNvSpPr>
          <p:nvPr/>
        </p:nvSpPr>
        <p:spPr bwMode="auto">
          <a:xfrm rot="-3172564">
            <a:off x="10612439" y="-69849"/>
            <a:ext cx="1025525" cy="2095500"/>
          </a:xfrm>
          <a:custGeom>
            <a:avLst/>
            <a:gdLst>
              <a:gd name="T0" fmla="*/ 0 w 2561"/>
              <a:gd name="T1" fmla="*/ 2147483646 h 2777"/>
              <a:gd name="T2" fmla="*/ 2147483646 w 2561"/>
              <a:gd name="T3" fmla="*/ 2147483646 h 2777"/>
              <a:gd name="T4" fmla="*/ 2147483646 w 2561"/>
              <a:gd name="T5" fmla="*/ 2147483646 h 2777"/>
              <a:gd name="T6" fmla="*/ 2147483646 w 2561"/>
              <a:gd name="T7" fmla="*/ 2147483646 h 2777"/>
              <a:gd name="T8" fmla="*/ 2147483646 w 2561"/>
              <a:gd name="T9" fmla="*/ 2147483646 h 2777"/>
              <a:gd name="T10" fmla="*/ 2147483646 w 2561"/>
              <a:gd name="T11" fmla="*/ 0 h 2777"/>
              <a:gd name="T12" fmla="*/ 0 w 2561"/>
              <a:gd name="T13" fmla="*/ 2147483646 h 2777"/>
              <a:gd name="T14" fmla="*/ 0 w 2561"/>
              <a:gd name="T15" fmla="*/ 2147483646 h 277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 sz="1800"/>
          </a:p>
        </p:txBody>
      </p:sp>
      <p:grpSp>
        <p:nvGrpSpPr>
          <p:cNvPr id="1034" name="Group 142"/>
          <p:cNvGrpSpPr>
            <a:grpSpLocks/>
          </p:cNvGrpSpPr>
          <p:nvPr/>
        </p:nvGrpSpPr>
        <p:grpSpPr bwMode="auto">
          <a:xfrm>
            <a:off x="10584" y="5540375"/>
            <a:ext cx="2379133" cy="1246188"/>
            <a:chOff x="5" y="3490"/>
            <a:chExt cx="1124" cy="785"/>
          </a:xfrm>
        </p:grpSpPr>
        <p:sp>
          <p:nvSpPr>
            <p:cNvPr id="1051" name="Freeform 22"/>
            <p:cNvSpPr>
              <a:spLocks/>
            </p:cNvSpPr>
            <p:nvPr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2 w 2177"/>
                <a:gd name="T1" fmla="*/ 2 h 1298"/>
                <a:gd name="T2" fmla="*/ 2 w 2177"/>
                <a:gd name="T3" fmla="*/ 2 h 1298"/>
                <a:gd name="T4" fmla="*/ 2 w 2177"/>
                <a:gd name="T5" fmla="*/ 1 h 1298"/>
                <a:gd name="T6" fmla="*/ 3 w 2177"/>
                <a:gd name="T7" fmla="*/ 1 h 1298"/>
                <a:gd name="T8" fmla="*/ 3 w 2177"/>
                <a:gd name="T9" fmla="*/ 1 h 1298"/>
                <a:gd name="T10" fmla="*/ 3 w 2177"/>
                <a:gd name="T11" fmla="*/ 1 h 1298"/>
                <a:gd name="T12" fmla="*/ 2 w 2177"/>
                <a:gd name="T13" fmla="*/ 1 h 1298"/>
                <a:gd name="T14" fmla="*/ 2 w 2177"/>
                <a:gd name="T15" fmla="*/ 1 h 1298"/>
                <a:gd name="T16" fmla="*/ 2 w 2177"/>
                <a:gd name="T17" fmla="*/ 0 h 1298"/>
                <a:gd name="T18" fmla="*/ 1 w 2177"/>
                <a:gd name="T19" fmla="*/ 1 h 1298"/>
                <a:gd name="T20" fmla="*/ 1 w 2177"/>
                <a:gd name="T21" fmla="*/ 1 h 1298"/>
                <a:gd name="T22" fmla="*/ 1 w 2177"/>
                <a:gd name="T23" fmla="*/ 1 h 1298"/>
                <a:gd name="T24" fmla="*/ 1 w 2177"/>
                <a:gd name="T25" fmla="*/ 1 h 1298"/>
                <a:gd name="T26" fmla="*/ 1 w 2177"/>
                <a:gd name="T27" fmla="*/ 1 h 1298"/>
                <a:gd name="T28" fmla="*/ 2 w 2177"/>
                <a:gd name="T29" fmla="*/ 1 h 1298"/>
                <a:gd name="T30" fmla="*/ 1 w 2177"/>
                <a:gd name="T31" fmla="*/ 1 h 1298"/>
                <a:gd name="T32" fmla="*/ 1 w 2177"/>
                <a:gd name="T33" fmla="*/ 1 h 1298"/>
                <a:gd name="T34" fmla="*/ 0 w 2177"/>
                <a:gd name="T35" fmla="*/ 1 h 1298"/>
                <a:gd name="T36" fmla="*/ 1 w 2177"/>
                <a:gd name="T37" fmla="*/ 1 h 1298"/>
                <a:gd name="T38" fmla="*/ 2 w 2177"/>
                <a:gd name="T39" fmla="*/ 2 h 1298"/>
                <a:gd name="T40" fmla="*/ 2 w 2177"/>
                <a:gd name="T41" fmla="*/ 2 h 1298"/>
                <a:gd name="T42" fmla="*/ 2 w 2177"/>
                <a:gd name="T43" fmla="*/ 2 h 1298"/>
                <a:gd name="T44" fmla="*/ 2 w 2177"/>
                <a:gd name="T45" fmla="*/ 2 h 1298"/>
                <a:gd name="T46" fmla="*/ 2 w 2177"/>
                <a:gd name="T47" fmla="*/ 2 h 12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sp>
          <p:nvSpPr>
            <p:cNvPr id="1052" name="Freeform 23"/>
            <p:cNvSpPr>
              <a:spLocks/>
            </p:cNvSpPr>
            <p:nvPr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1 h 258"/>
                <a:gd name="T2" fmla="*/ 0 w 143"/>
                <a:gd name="T3" fmla="*/ 0 h 258"/>
                <a:gd name="T4" fmla="*/ 0 w 143"/>
                <a:gd name="T5" fmla="*/ 1 h 258"/>
                <a:gd name="T6" fmla="*/ 0 w 143"/>
                <a:gd name="T7" fmla="*/ 1 h 258"/>
                <a:gd name="T8" fmla="*/ 0 w 143"/>
                <a:gd name="T9" fmla="*/ 1 h 258"/>
                <a:gd name="T10" fmla="*/ 0 w 143"/>
                <a:gd name="T11" fmla="*/ 1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sp>
          <p:nvSpPr>
            <p:cNvPr id="1053" name="Freeform 25"/>
            <p:cNvSpPr>
              <a:spLocks/>
            </p:cNvSpPr>
            <p:nvPr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0 w 1586"/>
                <a:gd name="T1" fmla="*/ 0 h 821"/>
                <a:gd name="T2" fmla="*/ 1 w 1586"/>
                <a:gd name="T3" fmla="*/ 0 h 821"/>
                <a:gd name="T4" fmla="*/ 1 w 1586"/>
                <a:gd name="T5" fmla="*/ 0 h 821"/>
                <a:gd name="T6" fmla="*/ 1 w 1586"/>
                <a:gd name="T7" fmla="*/ 0 h 821"/>
                <a:gd name="T8" fmla="*/ 1 w 1586"/>
                <a:gd name="T9" fmla="*/ 0 h 821"/>
                <a:gd name="T10" fmla="*/ 1 w 1586"/>
                <a:gd name="T11" fmla="*/ 0 h 821"/>
                <a:gd name="T12" fmla="*/ 1 w 1586"/>
                <a:gd name="T13" fmla="*/ 0 h 821"/>
                <a:gd name="T14" fmla="*/ 0 w 1586"/>
                <a:gd name="T15" fmla="*/ 0 h 821"/>
                <a:gd name="T16" fmla="*/ 0 w 1586"/>
                <a:gd name="T17" fmla="*/ 0 h 821"/>
                <a:gd name="T18" fmla="*/ 0 w 1586"/>
                <a:gd name="T19" fmla="*/ 0 h 821"/>
                <a:gd name="T20" fmla="*/ 0 w 1586"/>
                <a:gd name="T21" fmla="*/ 0 h 821"/>
                <a:gd name="T22" fmla="*/ 0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sp>
          <p:nvSpPr>
            <p:cNvPr id="1054" name="Freeform 26"/>
            <p:cNvSpPr>
              <a:spLocks/>
            </p:cNvSpPr>
            <p:nvPr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1 h 747"/>
                <a:gd name="T2" fmla="*/ 1 w 1049"/>
                <a:gd name="T3" fmla="*/ 1 h 747"/>
                <a:gd name="T4" fmla="*/ 1 w 1049"/>
                <a:gd name="T5" fmla="*/ 1 h 747"/>
                <a:gd name="T6" fmla="*/ 2 w 1049"/>
                <a:gd name="T7" fmla="*/ 1 h 747"/>
                <a:gd name="T8" fmla="*/ 1 w 1049"/>
                <a:gd name="T9" fmla="*/ 0 h 747"/>
                <a:gd name="T10" fmla="*/ 0 w 1049"/>
                <a:gd name="T11" fmla="*/ 1 h 747"/>
                <a:gd name="T12" fmla="*/ 0 w 1049"/>
                <a:gd name="T13" fmla="*/ 1 h 747"/>
                <a:gd name="T14" fmla="*/ 0 w 1049"/>
                <a:gd name="T15" fmla="*/ 1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sp>
          <p:nvSpPr>
            <p:cNvPr id="1055" name="Freeform 33"/>
            <p:cNvSpPr>
              <a:spLocks/>
            </p:cNvSpPr>
            <p:nvPr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1 h 241"/>
                <a:gd name="T2" fmla="*/ 0 w 272"/>
                <a:gd name="T3" fmla="*/ 0 h 241"/>
                <a:gd name="T4" fmla="*/ 0 w 272"/>
                <a:gd name="T5" fmla="*/ 1 h 241"/>
                <a:gd name="T6" fmla="*/ 0 w 272"/>
                <a:gd name="T7" fmla="*/ 1 h 241"/>
                <a:gd name="T8" fmla="*/ 0 w 272"/>
                <a:gd name="T9" fmla="*/ 1 h 241"/>
                <a:gd name="T10" fmla="*/ 0 w 272"/>
                <a:gd name="T11" fmla="*/ 1 h 241"/>
                <a:gd name="T12" fmla="*/ 0 w 272"/>
                <a:gd name="T13" fmla="*/ 1 h 241"/>
                <a:gd name="T14" fmla="*/ 0 w 272"/>
                <a:gd name="T15" fmla="*/ 1 h 2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sp>
          <p:nvSpPr>
            <p:cNvPr id="1056" name="Freeform 34"/>
            <p:cNvSpPr>
              <a:spLocks/>
            </p:cNvSpPr>
            <p:nvPr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1 w 152"/>
                <a:gd name="T1" fmla="*/ 1 h 224"/>
                <a:gd name="T2" fmla="*/ 1 w 152"/>
                <a:gd name="T3" fmla="*/ 1 h 224"/>
                <a:gd name="T4" fmla="*/ 0 w 152"/>
                <a:gd name="T5" fmla="*/ 1 h 224"/>
                <a:gd name="T6" fmla="*/ 1 w 152"/>
                <a:gd name="T7" fmla="*/ 0 h 224"/>
                <a:gd name="T8" fmla="*/ 1 w 152"/>
                <a:gd name="T9" fmla="*/ 1 h 224"/>
                <a:gd name="T10" fmla="*/ 1 w 152"/>
                <a:gd name="T11" fmla="*/ 1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sp>
          <p:nvSpPr>
            <p:cNvPr id="1057" name="Freeform 35"/>
            <p:cNvSpPr>
              <a:spLocks/>
            </p:cNvSpPr>
            <p:nvPr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1 h 764"/>
                <a:gd name="T2" fmla="*/ 1 w 386"/>
                <a:gd name="T3" fmla="*/ 0 h 764"/>
                <a:gd name="T4" fmla="*/ 1 w 386"/>
                <a:gd name="T5" fmla="*/ 1 h 764"/>
                <a:gd name="T6" fmla="*/ 1 w 386"/>
                <a:gd name="T7" fmla="*/ 1 h 764"/>
                <a:gd name="T8" fmla="*/ 1 w 386"/>
                <a:gd name="T9" fmla="*/ 1 h 764"/>
                <a:gd name="T10" fmla="*/ 1 w 386"/>
                <a:gd name="T11" fmla="*/ 1 h 764"/>
                <a:gd name="T12" fmla="*/ 0 w 386"/>
                <a:gd name="T13" fmla="*/ 1 h 764"/>
                <a:gd name="T14" fmla="*/ 0 w 386"/>
                <a:gd name="T15" fmla="*/ 1 h 7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sp>
          <p:nvSpPr>
            <p:cNvPr id="1058" name="Freeform 36"/>
            <p:cNvSpPr>
              <a:spLocks/>
            </p:cNvSpPr>
            <p:nvPr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1 w 728"/>
                <a:gd name="T1" fmla="*/ 0 h 348"/>
                <a:gd name="T2" fmla="*/ 0 w 728"/>
                <a:gd name="T3" fmla="*/ 1 h 348"/>
                <a:gd name="T4" fmla="*/ 1 w 728"/>
                <a:gd name="T5" fmla="*/ 1 h 348"/>
                <a:gd name="T6" fmla="*/ 1 w 728"/>
                <a:gd name="T7" fmla="*/ 1 h 348"/>
                <a:gd name="T8" fmla="*/ 1 w 728"/>
                <a:gd name="T9" fmla="*/ 1 h 348"/>
                <a:gd name="T10" fmla="*/ 1 w 728"/>
                <a:gd name="T11" fmla="*/ 0 h 348"/>
                <a:gd name="T12" fmla="*/ 1 w 728"/>
                <a:gd name="T13" fmla="*/ 0 h 3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sp>
          <p:nvSpPr>
            <p:cNvPr id="1059" name="Freeform 37"/>
            <p:cNvSpPr>
              <a:spLocks/>
            </p:cNvSpPr>
            <p:nvPr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1 w 312"/>
                <a:gd name="T1" fmla="*/ 0 h 135"/>
                <a:gd name="T2" fmla="*/ 0 w 312"/>
                <a:gd name="T3" fmla="*/ 0 h 135"/>
                <a:gd name="T4" fmla="*/ 1 w 312"/>
                <a:gd name="T5" fmla="*/ 0 h 135"/>
                <a:gd name="T6" fmla="*/ 1 w 312"/>
                <a:gd name="T7" fmla="*/ 0 h 135"/>
                <a:gd name="T8" fmla="*/ 1 w 312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grpSp>
          <p:nvGrpSpPr>
            <p:cNvPr id="1060" name="Group 137"/>
            <p:cNvGrpSpPr>
              <a:grpSpLocks/>
            </p:cNvGrpSpPr>
            <p:nvPr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1" name="Group 128"/>
              <p:cNvGrpSpPr>
                <a:grpSpLocks/>
              </p:cNvGrpSpPr>
              <p:nvPr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074" name="Freeform 49"/>
                <p:cNvSpPr>
                  <a:spLocks/>
                </p:cNvSpPr>
                <p:nvPr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0 h 175"/>
                    <a:gd name="T2" fmla="*/ 1 w 313"/>
                    <a:gd name="T3" fmla="*/ 0 h 175"/>
                    <a:gd name="T4" fmla="*/ 1 w 313"/>
                    <a:gd name="T5" fmla="*/ 0 h 175"/>
                    <a:gd name="T6" fmla="*/ 1 w 313"/>
                    <a:gd name="T7" fmla="*/ 0 h 175"/>
                    <a:gd name="T8" fmla="*/ 1 w 313"/>
                    <a:gd name="T9" fmla="*/ 0 h 175"/>
                    <a:gd name="T10" fmla="*/ 1 w 313"/>
                    <a:gd name="T11" fmla="*/ 0 h 175"/>
                    <a:gd name="T12" fmla="*/ 1 w 313"/>
                    <a:gd name="T13" fmla="*/ 0 h 175"/>
                    <a:gd name="T14" fmla="*/ 1 w 313"/>
                    <a:gd name="T15" fmla="*/ 0 h 175"/>
                    <a:gd name="T16" fmla="*/ 0 w 313"/>
                    <a:gd name="T17" fmla="*/ 0 h 175"/>
                    <a:gd name="T18" fmla="*/ 0 w 313"/>
                    <a:gd name="T19" fmla="*/ 0 h 17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1075" name="Freeform 53"/>
                <p:cNvSpPr>
                  <a:spLocks/>
                </p:cNvSpPr>
                <p:nvPr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1 h 266"/>
                    <a:gd name="T2" fmla="*/ 1 w 230"/>
                    <a:gd name="T3" fmla="*/ 1 h 266"/>
                    <a:gd name="T4" fmla="*/ 1 w 230"/>
                    <a:gd name="T5" fmla="*/ 1 h 266"/>
                    <a:gd name="T6" fmla="*/ 1 w 230"/>
                    <a:gd name="T7" fmla="*/ 1 h 266"/>
                    <a:gd name="T8" fmla="*/ 1 w 230"/>
                    <a:gd name="T9" fmla="*/ 0 h 266"/>
                    <a:gd name="T10" fmla="*/ 1 w 230"/>
                    <a:gd name="T11" fmla="*/ 1 h 266"/>
                    <a:gd name="T12" fmla="*/ 1 w 230"/>
                    <a:gd name="T13" fmla="*/ 1 h 266"/>
                    <a:gd name="T14" fmla="*/ 0 w 230"/>
                    <a:gd name="T15" fmla="*/ 1 h 266"/>
                    <a:gd name="T16" fmla="*/ 0 w 230"/>
                    <a:gd name="T17" fmla="*/ 1 h 2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1076" name="Freeform 56"/>
                <p:cNvSpPr>
                  <a:spLocks/>
                </p:cNvSpPr>
                <p:nvPr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1 h 234"/>
                    <a:gd name="T2" fmla="*/ 0 w 87"/>
                    <a:gd name="T3" fmla="*/ 1 h 234"/>
                    <a:gd name="T4" fmla="*/ 0 w 87"/>
                    <a:gd name="T5" fmla="*/ 1 h 234"/>
                    <a:gd name="T6" fmla="*/ 0 w 87"/>
                    <a:gd name="T7" fmla="*/ 1 h 234"/>
                    <a:gd name="T8" fmla="*/ 0 w 87"/>
                    <a:gd name="T9" fmla="*/ 1 h 234"/>
                    <a:gd name="T10" fmla="*/ 0 w 87"/>
                    <a:gd name="T11" fmla="*/ 1 h 234"/>
                    <a:gd name="T12" fmla="*/ 0 w 87"/>
                    <a:gd name="T13" fmla="*/ 0 h 234"/>
                    <a:gd name="T14" fmla="*/ 0 w 87"/>
                    <a:gd name="T15" fmla="*/ 1 h 234"/>
                    <a:gd name="T16" fmla="*/ 0 w 87"/>
                    <a:gd name="T17" fmla="*/ 1 h 2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</p:grpSp>
          <p:sp>
            <p:nvSpPr>
              <p:cNvPr id="1062" name="Freeform 46"/>
              <p:cNvSpPr>
                <a:spLocks/>
              </p:cNvSpPr>
              <p:nvPr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1 w 1190"/>
                  <a:gd name="T1" fmla="*/ 0 h 500"/>
                  <a:gd name="T2" fmla="*/ 2 w 1190"/>
                  <a:gd name="T3" fmla="*/ 1 h 500"/>
                  <a:gd name="T4" fmla="*/ 2 w 1190"/>
                  <a:gd name="T5" fmla="*/ 1 h 500"/>
                  <a:gd name="T6" fmla="*/ 0 w 1190"/>
                  <a:gd name="T7" fmla="*/ 1 h 500"/>
                  <a:gd name="T8" fmla="*/ 1 w 1190"/>
                  <a:gd name="T9" fmla="*/ 0 h 500"/>
                  <a:gd name="T10" fmla="*/ 1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1800"/>
              </a:p>
            </p:txBody>
          </p:sp>
          <p:sp>
            <p:nvSpPr>
              <p:cNvPr id="1063" name="Freeform 50"/>
              <p:cNvSpPr>
                <a:spLocks/>
              </p:cNvSpPr>
              <p:nvPr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0 w 489"/>
                  <a:gd name="T1" fmla="*/ 1 h 296"/>
                  <a:gd name="T2" fmla="*/ 0 w 489"/>
                  <a:gd name="T3" fmla="*/ 1 h 296"/>
                  <a:gd name="T4" fmla="*/ 0 w 489"/>
                  <a:gd name="T5" fmla="*/ 1 h 296"/>
                  <a:gd name="T6" fmla="*/ 0 w 489"/>
                  <a:gd name="T7" fmla="*/ 1 h 296"/>
                  <a:gd name="T8" fmla="*/ 0 w 489"/>
                  <a:gd name="T9" fmla="*/ 1 h 296"/>
                  <a:gd name="T10" fmla="*/ 0 w 489"/>
                  <a:gd name="T11" fmla="*/ 1 h 296"/>
                  <a:gd name="T12" fmla="*/ 0 w 489"/>
                  <a:gd name="T13" fmla="*/ 1 h 296"/>
                  <a:gd name="T14" fmla="*/ 0 w 489"/>
                  <a:gd name="T15" fmla="*/ 1 h 296"/>
                  <a:gd name="T16" fmla="*/ 0 w 489"/>
                  <a:gd name="T17" fmla="*/ 1 h 296"/>
                  <a:gd name="T18" fmla="*/ 0 w 489"/>
                  <a:gd name="T19" fmla="*/ 1 h 296"/>
                  <a:gd name="T20" fmla="*/ 0 w 489"/>
                  <a:gd name="T21" fmla="*/ 1 h 296"/>
                  <a:gd name="T22" fmla="*/ 0 w 489"/>
                  <a:gd name="T23" fmla="*/ 1 h 296"/>
                  <a:gd name="T24" fmla="*/ 0 w 489"/>
                  <a:gd name="T25" fmla="*/ 1 h 296"/>
                  <a:gd name="T26" fmla="*/ 0 w 489"/>
                  <a:gd name="T27" fmla="*/ 0 h 296"/>
                  <a:gd name="T28" fmla="*/ 0 w 489"/>
                  <a:gd name="T29" fmla="*/ 1 h 296"/>
                  <a:gd name="T30" fmla="*/ 0 w 489"/>
                  <a:gd name="T31" fmla="*/ 1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1800"/>
              </a:p>
            </p:txBody>
          </p:sp>
          <p:sp>
            <p:nvSpPr>
              <p:cNvPr id="1064" name="Freeform 51"/>
              <p:cNvSpPr>
                <a:spLocks/>
              </p:cNvSpPr>
              <p:nvPr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1 w 213"/>
                  <a:gd name="T1" fmla="*/ 0 h 478"/>
                  <a:gd name="T2" fmla="*/ 1 w 213"/>
                  <a:gd name="T3" fmla="*/ 0 h 478"/>
                  <a:gd name="T4" fmla="*/ 1 w 213"/>
                  <a:gd name="T5" fmla="*/ 0 h 478"/>
                  <a:gd name="T6" fmla="*/ 1 w 213"/>
                  <a:gd name="T7" fmla="*/ 0 h 478"/>
                  <a:gd name="T8" fmla="*/ 1 w 213"/>
                  <a:gd name="T9" fmla="*/ 0 h 478"/>
                  <a:gd name="T10" fmla="*/ 1 w 213"/>
                  <a:gd name="T11" fmla="*/ 0 h 478"/>
                  <a:gd name="T12" fmla="*/ 1 w 213"/>
                  <a:gd name="T13" fmla="*/ 0 h 478"/>
                  <a:gd name="T14" fmla="*/ 0 w 213"/>
                  <a:gd name="T15" fmla="*/ 0 h 478"/>
                  <a:gd name="T16" fmla="*/ 1 w 213"/>
                  <a:gd name="T17" fmla="*/ 0 h 478"/>
                  <a:gd name="T18" fmla="*/ 1 w 213"/>
                  <a:gd name="T19" fmla="*/ 0 h 47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1800"/>
              </a:p>
            </p:txBody>
          </p:sp>
          <p:grpSp>
            <p:nvGrpSpPr>
              <p:cNvPr id="1065" name="Group 126"/>
              <p:cNvGrpSpPr>
                <a:grpSpLocks/>
              </p:cNvGrpSpPr>
              <p:nvPr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066" name="Freeform 32"/>
                <p:cNvSpPr>
                  <a:spLocks/>
                </p:cNvSpPr>
                <p:nvPr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1 w 150"/>
                    <a:gd name="T1" fmla="*/ 0 h 173"/>
                    <a:gd name="T2" fmla="*/ 1 w 150"/>
                    <a:gd name="T3" fmla="*/ 1 h 173"/>
                    <a:gd name="T4" fmla="*/ 0 w 150"/>
                    <a:gd name="T5" fmla="*/ 1 h 173"/>
                    <a:gd name="T6" fmla="*/ 1 w 150"/>
                    <a:gd name="T7" fmla="*/ 1 h 173"/>
                    <a:gd name="T8" fmla="*/ 1 w 150"/>
                    <a:gd name="T9" fmla="*/ 1 h 173"/>
                    <a:gd name="T10" fmla="*/ 1 w 150"/>
                    <a:gd name="T11" fmla="*/ 1 h 173"/>
                    <a:gd name="T12" fmla="*/ 1 w 150"/>
                    <a:gd name="T13" fmla="*/ 0 h 173"/>
                    <a:gd name="T14" fmla="*/ 1 w 150"/>
                    <a:gd name="T15" fmla="*/ 0 h 17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1067" name="Freeform 45"/>
                <p:cNvSpPr>
                  <a:spLocks/>
                </p:cNvSpPr>
                <p:nvPr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1 w 1684"/>
                    <a:gd name="T1" fmla="*/ 0 h 880"/>
                    <a:gd name="T2" fmla="*/ 1 w 1684"/>
                    <a:gd name="T3" fmla="*/ 1 h 880"/>
                    <a:gd name="T4" fmla="*/ 0 w 1684"/>
                    <a:gd name="T5" fmla="*/ 1 h 880"/>
                    <a:gd name="T6" fmla="*/ 1 w 1684"/>
                    <a:gd name="T7" fmla="*/ 1 h 880"/>
                    <a:gd name="T8" fmla="*/ 2 w 1684"/>
                    <a:gd name="T9" fmla="*/ 1 h 880"/>
                    <a:gd name="T10" fmla="*/ 2 w 1684"/>
                    <a:gd name="T11" fmla="*/ 1 h 880"/>
                    <a:gd name="T12" fmla="*/ 2 w 1684"/>
                    <a:gd name="T13" fmla="*/ 1 h 880"/>
                    <a:gd name="T14" fmla="*/ 2 w 1684"/>
                    <a:gd name="T15" fmla="*/ 1 h 880"/>
                    <a:gd name="T16" fmla="*/ 2 w 1684"/>
                    <a:gd name="T17" fmla="*/ 1 h 880"/>
                    <a:gd name="T18" fmla="*/ 2 w 1684"/>
                    <a:gd name="T19" fmla="*/ 1 h 880"/>
                    <a:gd name="T20" fmla="*/ 2 w 1684"/>
                    <a:gd name="T21" fmla="*/ 1 h 880"/>
                    <a:gd name="T22" fmla="*/ 2 w 1684"/>
                    <a:gd name="T23" fmla="*/ 1 h 880"/>
                    <a:gd name="T24" fmla="*/ 2 w 1684"/>
                    <a:gd name="T25" fmla="*/ 1 h 880"/>
                    <a:gd name="T26" fmla="*/ 2 w 1684"/>
                    <a:gd name="T27" fmla="*/ 1 h 880"/>
                    <a:gd name="T28" fmla="*/ 2 w 1684"/>
                    <a:gd name="T29" fmla="*/ 1 h 880"/>
                    <a:gd name="T30" fmla="*/ 2 w 1684"/>
                    <a:gd name="T31" fmla="*/ 1 h 880"/>
                    <a:gd name="T32" fmla="*/ 2 w 1684"/>
                    <a:gd name="T33" fmla="*/ 1 h 880"/>
                    <a:gd name="T34" fmla="*/ 2 w 1684"/>
                    <a:gd name="T35" fmla="*/ 1 h 880"/>
                    <a:gd name="T36" fmla="*/ 2 w 1684"/>
                    <a:gd name="T37" fmla="*/ 1 h 880"/>
                    <a:gd name="T38" fmla="*/ 2 w 1684"/>
                    <a:gd name="T39" fmla="*/ 1 h 880"/>
                    <a:gd name="T40" fmla="*/ 1 w 1684"/>
                    <a:gd name="T41" fmla="*/ 1 h 880"/>
                    <a:gd name="T42" fmla="*/ 1 w 1684"/>
                    <a:gd name="T43" fmla="*/ 1 h 880"/>
                    <a:gd name="T44" fmla="*/ 1 w 1684"/>
                    <a:gd name="T45" fmla="*/ 1 h 880"/>
                    <a:gd name="T46" fmla="*/ 1 w 1684"/>
                    <a:gd name="T47" fmla="*/ 0 h 880"/>
                    <a:gd name="T48" fmla="*/ 1 w 1684"/>
                    <a:gd name="T49" fmla="*/ 0 h 880"/>
                    <a:gd name="T50" fmla="*/ 1 w 1684"/>
                    <a:gd name="T51" fmla="*/ 0 h 88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1068" name="Freeform 47"/>
                <p:cNvSpPr>
                  <a:spLocks/>
                </p:cNvSpPr>
                <p:nvPr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1 w 160"/>
                    <a:gd name="T1" fmla="*/ 0 h 335"/>
                    <a:gd name="T2" fmla="*/ 1 w 160"/>
                    <a:gd name="T3" fmla="*/ 0 h 335"/>
                    <a:gd name="T4" fmla="*/ 0 w 160"/>
                    <a:gd name="T5" fmla="*/ 0 h 335"/>
                    <a:gd name="T6" fmla="*/ 1 w 160"/>
                    <a:gd name="T7" fmla="*/ 0 h 335"/>
                    <a:gd name="T8" fmla="*/ 1 w 160"/>
                    <a:gd name="T9" fmla="*/ 0 h 335"/>
                    <a:gd name="T10" fmla="*/ 1 w 160"/>
                    <a:gd name="T11" fmla="*/ 0 h 335"/>
                    <a:gd name="T12" fmla="*/ 1 w 160"/>
                    <a:gd name="T13" fmla="*/ 0 h 335"/>
                    <a:gd name="T14" fmla="*/ 1 w 160"/>
                    <a:gd name="T15" fmla="*/ 0 h 335"/>
                    <a:gd name="T16" fmla="*/ 1 w 160"/>
                    <a:gd name="T17" fmla="*/ 0 h 3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1069" name="Freeform 48"/>
                <p:cNvSpPr>
                  <a:spLocks/>
                </p:cNvSpPr>
                <p:nvPr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1 w 642"/>
                    <a:gd name="T1" fmla="*/ 1 h 1188"/>
                    <a:gd name="T2" fmla="*/ 0 w 642"/>
                    <a:gd name="T3" fmla="*/ 1 h 1188"/>
                    <a:gd name="T4" fmla="*/ 1 w 642"/>
                    <a:gd name="T5" fmla="*/ 1 h 1188"/>
                    <a:gd name="T6" fmla="*/ 1 w 642"/>
                    <a:gd name="T7" fmla="*/ 0 h 1188"/>
                    <a:gd name="T8" fmla="*/ 1 w 642"/>
                    <a:gd name="T9" fmla="*/ 1 h 1188"/>
                    <a:gd name="T10" fmla="*/ 1 w 642"/>
                    <a:gd name="T11" fmla="*/ 2 h 1188"/>
                    <a:gd name="T12" fmla="*/ 1 w 642"/>
                    <a:gd name="T13" fmla="*/ 2 h 1188"/>
                    <a:gd name="T14" fmla="*/ 1 w 642"/>
                    <a:gd name="T15" fmla="*/ 1 h 1188"/>
                    <a:gd name="T16" fmla="*/ 1 w 642"/>
                    <a:gd name="T17" fmla="*/ 1 h 1188"/>
                    <a:gd name="T18" fmla="*/ 1 w 642"/>
                    <a:gd name="T19" fmla="*/ 1 h 1188"/>
                    <a:gd name="T20" fmla="*/ 1 w 642"/>
                    <a:gd name="T21" fmla="*/ 1 h 1188"/>
                    <a:gd name="T22" fmla="*/ 1 w 642"/>
                    <a:gd name="T23" fmla="*/ 1 h 1188"/>
                    <a:gd name="T24" fmla="*/ 1 w 642"/>
                    <a:gd name="T25" fmla="*/ 1 h 1188"/>
                    <a:gd name="T26" fmla="*/ 1 w 642"/>
                    <a:gd name="T27" fmla="*/ 1 h 11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1070" name="Freeform 52"/>
                <p:cNvSpPr>
                  <a:spLocks/>
                </p:cNvSpPr>
                <p:nvPr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1 h 504"/>
                    <a:gd name="T2" fmla="*/ 1 w 192"/>
                    <a:gd name="T3" fmla="*/ 1 h 504"/>
                    <a:gd name="T4" fmla="*/ 1 w 192"/>
                    <a:gd name="T5" fmla="*/ 1 h 504"/>
                    <a:gd name="T6" fmla="*/ 1 w 192"/>
                    <a:gd name="T7" fmla="*/ 1 h 504"/>
                    <a:gd name="T8" fmla="*/ 1 w 192"/>
                    <a:gd name="T9" fmla="*/ 1 h 504"/>
                    <a:gd name="T10" fmla="*/ 1 w 192"/>
                    <a:gd name="T11" fmla="*/ 1 h 504"/>
                    <a:gd name="T12" fmla="*/ 1 w 192"/>
                    <a:gd name="T13" fmla="*/ 1 h 504"/>
                    <a:gd name="T14" fmla="*/ 1 w 192"/>
                    <a:gd name="T15" fmla="*/ 1 h 504"/>
                    <a:gd name="T16" fmla="*/ 1 w 192"/>
                    <a:gd name="T17" fmla="*/ 0 h 504"/>
                    <a:gd name="T18" fmla="*/ 0 w 192"/>
                    <a:gd name="T19" fmla="*/ 1 h 504"/>
                    <a:gd name="T20" fmla="*/ 0 w 192"/>
                    <a:gd name="T21" fmla="*/ 1 h 50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1071" name="Freeform 54"/>
                <p:cNvSpPr>
                  <a:spLocks/>
                </p:cNvSpPr>
                <p:nvPr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1 w 390"/>
                    <a:gd name="T1" fmla="*/ 0 h 269"/>
                    <a:gd name="T2" fmla="*/ 1 w 390"/>
                    <a:gd name="T3" fmla="*/ 1 h 269"/>
                    <a:gd name="T4" fmla="*/ 1 w 390"/>
                    <a:gd name="T5" fmla="*/ 1 h 269"/>
                    <a:gd name="T6" fmla="*/ 0 w 390"/>
                    <a:gd name="T7" fmla="*/ 1 h 269"/>
                    <a:gd name="T8" fmla="*/ 0 w 390"/>
                    <a:gd name="T9" fmla="*/ 1 h 269"/>
                    <a:gd name="T10" fmla="*/ 1 w 390"/>
                    <a:gd name="T11" fmla="*/ 1 h 269"/>
                    <a:gd name="T12" fmla="*/ 1 w 390"/>
                    <a:gd name="T13" fmla="*/ 1 h 269"/>
                    <a:gd name="T14" fmla="*/ 1 w 390"/>
                    <a:gd name="T15" fmla="*/ 1 h 269"/>
                    <a:gd name="T16" fmla="*/ 1 w 390"/>
                    <a:gd name="T17" fmla="*/ 1 h 269"/>
                    <a:gd name="T18" fmla="*/ 1 w 390"/>
                    <a:gd name="T19" fmla="*/ 1 h 269"/>
                    <a:gd name="T20" fmla="*/ 1 w 390"/>
                    <a:gd name="T21" fmla="*/ 1 h 269"/>
                    <a:gd name="T22" fmla="*/ 1 w 390"/>
                    <a:gd name="T23" fmla="*/ 0 h 269"/>
                    <a:gd name="T24" fmla="*/ 1 w 390"/>
                    <a:gd name="T25" fmla="*/ 0 h 26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1072" name="Freeform 55"/>
                <p:cNvSpPr>
                  <a:spLocks/>
                </p:cNvSpPr>
                <p:nvPr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1 h 424"/>
                    <a:gd name="T2" fmla="*/ 1 w 941"/>
                    <a:gd name="T3" fmla="*/ 0 h 424"/>
                    <a:gd name="T4" fmla="*/ 1 w 941"/>
                    <a:gd name="T5" fmla="*/ 1 h 424"/>
                    <a:gd name="T6" fmla="*/ 1 w 941"/>
                    <a:gd name="T7" fmla="*/ 1 h 424"/>
                    <a:gd name="T8" fmla="*/ 1 w 941"/>
                    <a:gd name="T9" fmla="*/ 1 h 424"/>
                    <a:gd name="T10" fmla="*/ 1 w 941"/>
                    <a:gd name="T11" fmla="*/ 1 h 424"/>
                    <a:gd name="T12" fmla="*/ 1 w 941"/>
                    <a:gd name="T13" fmla="*/ 1 h 424"/>
                    <a:gd name="T14" fmla="*/ 1 w 941"/>
                    <a:gd name="T15" fmla="*/ 1 h 424"/>
                    <a:gd name="T16" fmla="*/ 1 w 941"/>
                    <a:gd name="T17" fmla="*/ 1 h 424"/>
                    <a:gd name="T18" fmla="*/ 1 w 941"/>
                    <a:gd name="T19" fmla="*/ 1 h 424"/>
                    <a:gd name="T20" fmla="*/ 0 w 941"/>
                    <a:gd name="T21" fmla="*/ 1 h 424"/>
                    <a:gd name="T22" fmla="*/ 0 w 941"/>
                    <a:gd name="T23" fmla="*/ 1 h 424"/>
                    <a:gd name="T24" fmla="*/ 0 w 941"/>
                    <a:gd name="T25" fmla="*/ 1 h 42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1073" name="Freeform 57"/>
                <p:cNvSpPr>
                  <a:spLocks/>
                </p:cNvSpPr>
                <p:nvPr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0 h 173"/>
                    <a:gd name="T2" fmla="*/ 1 w 488"/>
                    <a:gd name="T3" fmla="*/ 0 h 173"/>
                    <a:gd name="T4" fmla="*/ 1 w 488"/>
                    <a:gd name="T5" fmla="*/ 0 h 173"/>
                    <a:gd name="T6" fmla="*/ 1 w 488"/>
                    <a:gd name="T7" fmla="*/ 0 h 173"/>
                    <a:gd name="T8" fmla="*/ 1 w 488"/>
                    <a:gd name="T9" fmla="*/ 0 h 173"/>
                    <a:gd name="T10" fmla="*/ 1 w 488"/>
                    <a:gd name="T11" fmla="*/ 0 h 173"/>
                    <a:gd name="T12" fmla="*/ 1 w 488"/>
                    <a:gd name="T13" fmla="*/ 0 h 173"/>
                    <a:gd name="T14" fmla="*/ 1 w 488"/>
                    <a:gd name="T15" fmla="*/ 0 h 173"/>
                    <a:gd name="T16" fmla="*/ 1 w 488"/>
                    <a:gd name="T17" fmla="*/ 0 h 173"/>
                    <a:gd name="T18" fmla="*/ 1 w 488"/>
                    <a:gd name="T19" fmla="*/ 0 h 173"/>
                    <a:gd name="T20" fmla="*/ 1 w 488"/>
                    <a:gd name="T21" fmla="*/ 0 h 173"/>
                    <a:gd name="T22" fmla="*/ 1 w 488"/>
                    <a:gd name="T23" fmla="*/ 0 h 173"/>
                    <a:gd name="T24" fmla="*/ 1 w 488"/>
                    <a:gd name="T25" fmla="*/ 0 h 173"/>
                    <a:gd name="T26" fmla="*/ 1 w 488"/>
                    <a:gd name="T27" fmla="*/ 0 h 173"/>
                    <a:gd name="T28" fmla="*/ 0 w 488"/>
                    <a:gd name="T29" fmla="*/ 0 h 173"/>
                    <a:gd name="T30" fmla="*/ 0 w 488"/>
                    <a:gd name="T31" fmla="*/ 0 h 17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</p:grpSp>
        </p:grpSp>
      </p:grpSp>
      <p:grpSp>
        <p:nvGrpSpPr>
          <p:cNvPr id="1035" name="Group 136"/>
          <p:cNvGrpSpPr>
            <a:grpSpLocks/>
          </p:cNvGrpSpPr>
          <p:nvPr/>
        </p:nvGrpSpPr>
        <p:grpSpPr bwMode="auto">
          <a:xfrm>
            <a:off x="11573934" y="2116139"/>
            <a:ext cx="514351" cy="4308475"/>
            <a:chOff x="5468" y="1333"/>
            <a:chExt cx="243" cy="2714"/>
          </a:xfrm>
        </p:grpSpPr>
        <p:sp>
          <p:nvSpPr>
            <p:cNvPr id="1049" name="Freeform 28"/>
            <p:cNvSpPr>
              <a:spLocks/>
            </p:cNvSpPr>
            <p:nvPr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0 w 772"/>
                <a:gd name="T1" fmla="*/ 1 h 3266"/>
                <a:gd name="T2" fmla="*/ 0 w 772"/>
                <a:gd name="T3" fmla="*/ 1 h 3266"/>
                <a:gd name="T4" fmla="*/ 0 w 772"/>
                <a:gd name="T5" fmla="*/ 0 h 3266"/>
                <a:gd name="T6" fmla="*/ 0 w 772"/>
                <a:gd name="T7" fmla="*/ 0 h 3266"/>
                <a:gd name="T8" fmla="*/ 0 w 772"/>
                <a:gd name="T9" fmla="*/ 0 h 3266"/>
                <a:gd name="T10" fmla="*/ 0 w 772"/>
                <a:gd name="T11" fmla="*/ 0 h 3266"/>
                <a:gd name="T12" fmla="*/ 0 w 772"/>
                <a:gd name="T13" fmla="*/ 0 h 3266"/>
                <a:gd name="T14" fmla="*/ 0 w 772"/>
                <a:gd name="T15" fmla="*/ 0 h 3266"/>
                <a:gd name="T16" fmla="*/ 0 w 772"/>
                <a:gd name="T17" fmla="*/ 0 h 3266"/>
                <a:gd name="T18" fmla="*/ 0 w 772"/>
                <a:gd name="T19" fmla="*/ 0 h 3266"/>
                <a:gd name="T20" fmla="*/ 0 w 772"/>
                <a:gd name="T21" fmla="*/ 0 h 3266"/>
                <a:gd name="T22" fmla="*/ 0 w 772"/>
                <a:gd name="T23" fmla="*/ 0 h 3266"/>
                <a:gd name="T24" fmla="*/ 0 w 772"/>
                <a:gd name="T25" fmla="*/ 0 h 3266"/>
                <a:gd name="T26" fmla="*/ 0 w 772"/>
                <a:gd name="T27" fmla="*/ 0 h 3266"/>
                <a:gd name="T28" fmla="*/ 0 w 772"/>
                <a:gd name="T29" fmla="*/ 0 h 3266"/>
                <a:gd name="T30" fmla="*/ 0 w 772"/>
                <a:gd name="T31" fmla="*/ 0 h 3266"/>
                <a:gd name="T32" fmla="*/ 0 w 772"/>
                <a:gd name="T33" fmla="*/ 0 h 3266"/>
                <a:gd name="T34" fmla="*/ 0 w 772"/>
                <a:gd name="T35" fmla="*/ 0 h 3266"/>
                <a:gd name="T36" fmla="*/ 0 w 772"/>
                <a:gd name="T37" fmla="*/ 0 h 3266"/>
                <a:gd name="T38" fmla="*/ 0 w 772"/>
                <a:gd name="T39" fmla="*/ 0 h 3266"/>
                <a:gd name="T40" fmla="*/ 0 w 772"/>
                <a:gd name="T41" fmla="*/ 0 h 3266"/>
                <a:gd name="T42" fmla="*/ 0 w 772"/>
                <a:gd name="T43" fmla="*/ 0 h 3266"/>
                <a:gd name="T44" fmla="*/ 0 w 772"/>
                <a:gd name="T45" fmla="*/ 0 h 3266"/>
                <a:gd name="T46" fmla="*/ 0 w 772"/>
                <a:gd name="T47" fmla="*/ 0 h 3266"/>
                <a:gd name="T48" fmla="*/ 0 w 772"/>
                <a:gd name="T49" fmla="*/ 0 h 3266"/>
                <a:gd name="T50" fmla="*/ 0 w 772"/>
                <a:gd name="T51" fmla="*/ 0 h 3266"/>
                <a:gd name="T52" fmla="*/ 0 w 772"/>
                <a:gd name="T53" fmla="*/ 0 h 3266"/>
                <a:gd name="T54" fmla="*/ 0 w 772"/>
                <a:gd name="T55" fmla="*/ 0 h 3266"/>
                <a:gd name="T56" fmla="*/ 0 w 772"/>
                <a:gd name="T57" fmla="*/ 1 h 3266"/>
                <a:gd name="T58" fmla="*/ 0 w 772"/>
                <a:gd name="T59" fmla="*/ 1 h 3266"/>
                <a:gd name="T60" fmla="*/ 0 w 772"/>
                <a:gd name="T61" fmla="*/ 1 h 3266"/>
                <a:gd name="T62" fmla="*/ 0 w 772"/>
                <a:gd name="T63" fmla="*/ 1 h 3266"/>
                <a:gd name="T64" fmla="*/ 0 w 772"/>
                <a:gd name="T65" fmla="*/ 1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  <p:sp>
          <p:nvSpPr>
            <p:cNvPr id="1050" name="Freeform 59"/>
            <p:cNvSpPr>
              <a:spLocks/>
            </p:cNvSpPr>
            <p:nvPr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0 w 772"/>
                <a:gd name="T1" fmla="*/ 4 h 3266"/>
                <a:gd name="T2" fmla="*/ 0 w 772"/>
                <a:gd name="T3" fmla="*/ 3 h 3266"/>
                <a:gd name="T4" fmla="*/ 0 w 772"/>
                <a:gd name="T5" fmla="*/ 3 h 3266"/>
                <a:gd name="T6" fmla="*/ 0 w 772"/>
                <a:gd name="T7" fmla="*/ 3 h 3266"/>
                <a:gd name="T8" fmla="*/ 0 w 772"/>
                <a:gd name="T9" fmla="*/ 3 h 3266"/>
                <a:gd name="T10" fmla="*/ 0 w 772"/>
                <a:gd name="T11" fmla="*/ 3 h 3266"/>
                <a:gd name="T12" fmla="*/ 0 w 772"/>
                <a:gd name="T13" fmla="*/ 2 h 3266"/>
                <a:gd name="T14" fmla="*/ 0 w 772"/>
                <a:gd name="T15" fmla="*/ 2 h 3266"/>
                <a:gd name="T16" fmla="*/ 0 w 772"/>
                <a:gd name="T17" fmla="*/ 2 h 3266"/>
                <a:gd name="T18" fmla="*/ 0 w 772"/>
                <a:gd name="T19" fmla="*/ 2 h 3266"/>
                <a:gd name="T20" fmla="*/ 0 w 772"/>
                <a:gd name="T21" fmla="*/ 2 h 3266"/>
                <a:gd name="T22" fmla="*/ 0 w 772"/>
                <a:gd name="T23" fmla="*/ 1 h 3266"/>
                <a:gd name="T24" fmla="*/ 0 w 772"/>
                <a:gd name="T25" fmla="*/ 1 h 3266"/>
                <a:gd name="T26" fmla="*/ 0 w 772"/>
                <a:gd name="T27" fmla="*/ 1 h 3266"/>
                <a:gd name="T28" fmla="*/ 0 w 772"/>
                <a:gd name="T29" fmla="*/ 1 h 3266"/>
                <a:gd name="T30" fmla="*/ 0 w 772"/>
                <a:gd name="T31" fmla="*/ 0 h 3266"/>
                <a:gd name="T32" fmla="*/ 0 w 772"/>
                <a:gd name="T33" fmla="*/ 1 h 3266"/>
                <a:gd name="T34" fmla="*/ 0 w 772"/>
                <a:gd name="T35" fmla="*/ 1 h 3266"/>
                <a:gd name="T36" fmla="*/ 0 w 772"/>
                <a:gd name="T37" fmla="*/ 1 h 3266"/>
                <a:gd name="T38" fmla="*/ 0 w 772"/>
                <a:gd name="T39" fmla="*/ 1 h 3266"/>
                <a:gd name="T40" fmla="*/ 0 w 772"/>
                <a:gd name="T41" fmla="*/ 2 h 3266"/>
                <a:gd name="T42" fmla="*/ 0 w 772"/>
                <a:gd name="T43" fmla="*/ 2 h 3266"/>
                <a:gd name="T44" fmla="*/ 0 w 772"/>
                <a:gd name="T45" fmla="*/ 2 h 3266"/>
                <a:gd name="T46" fmla="*/ 0 w 772"/>
                <a:gd name="T47" fmla="*/ 2 h 3266"/>
                <a:gd name="T48" fmla="*/ 0 w 772"/>
                <a:gd name="T49" fmla="*/ 3 h 3266"/>
                <a:gd name="T50" fmla="*/ 0 w 772"/>
                <a:gd name="T51" fmla="*/ 3 h 3266"/>
                <a:gd name="T52" fmla="*/ 0 w 772"/>
                <a:gd name="T53" fmla="*/ 3 h 3266"/>
                <a:gd name="T54" fmla="*/ 0 w 772"/>
                <a:gd name="T55" fmla="*/ 3 h 3266"/>
                <a:gd name="T56" fmla="*/ 0 w 772"/>
                <a:gd name="T57" fmla="*/ 3 h 3266"/>
                <a:gd name="T58" fmla="*/ 0 w 772"/>
                <a:gd name="T59" fmla="*/ 4 h 3266"/>
                <a:gd name="T60" fmla="*/ 0 w 772"/>
                <a:gd name="T61" fmla="*/ 4 h 3266"/>
                <a:gd name="T62" fmla="*/ 0 w 772"/>
                <a:gd name="T63" fmla="*/ 4 h 3266"/>
                <a:gd name="T64" fmla="*/ 0 w 772"/>
                <a:gd name="T65" fmla="*/ 4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sz="1800"/>
            </a:p>
          </p:txBody>
        </p:sp>
      </p:grpSp>
      <p:grpSp>
        <p:nvGrpSpPr>
          <p:cNvPr id="1036" name="Group 141"/>
          <p:cNvGrpSpPr>
            <a:grpSpLocks/>
          </p:cNvGrpSpPr>
          <p:nvPr/>
        </p:nvGrpSpPr>
        <p:grpSpPr bwMode="auto">
          <a:xfrm>
            <a:off x="9757833" y="90488"/>
            <a:ext cx="2844800" cy="1911350"/>
            <a:chOff x="4610" y="57"/>
            <a:chExt cx="1344" cy="1204"/>
          </a:xfrm>
        </p:grpSpPr>
        <p:grpSp>
          <p:nvGrpSpPr>
            <p:cNvPr id="1037" name="Group 132"/>
            <p:cNvGrpSpPr>
              <a:grpSpLocks/>
            </p:cNvGrpSpPr>
            <p:nvPr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039" name="Freeform 30"/>
              <p:cNvSpPr>
                <a:spLocks/>
              </p:cNvSpPr>
              <p:nvPr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0 w 245"/>
                  <a:gd name="T1" fmla="*/ 0 h 806"/>
                  <a:gd name="T2" fmla="*/ 0 w 245"/>
                  <a:gd name="T3" fmla="*/ 0 h 806"/>
                  <a:gd name="T4" fmla="*/ 0 w 245"/>
                  <a:gd name="T5" fmla="*/ 0 h 806"/>
                  <a:gd name="T6" fmla="*/ 0 w 245"/>
                  <a:gd name="T7" fmla="*/ 0 h 806"/>
                  <a:gd name="T8" fmla="*/ 0 w 245"/>
                  <a:gd name="T9" fmla="*/ 0 h 806"/>
                  <a:gd name="T10" fmla="*/ 0 w 245"/>
                  <a:gd name="T11" fmla="*/ 0 h 806"/>
                  <a:gd name="T12" fmla="*/ 0 w 245"/>
                  <a:gd name="T13" fmla="*/ 0 h 806"/>
                  <a:gd name="T14" fmla="*/ 0 w 245"/>
                  <a:gd name="T15" fmla="*/ 0 h 8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 sz="1800"/>
              </a:p>
            </p:txBody>
          </p:sp>
          <p:grpSp>
            <p:nvGrpSpPr>
              <p:cNvPr id="1040" name="Group 131"/>
              <p:cNvGrpSpPr>
                <a:grpSpLocks/>
              </p:cNvGrpSpPr>
              <p:nvPr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041" name="Freeform 31"/>
                <p:cNvSpPr>
                  <a:spLocks/>
                </p:cNvSpPr>
                <p:nvPr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0 w 604"/>
                    <a:gd name="T3" fmla="*/ 0 h 349"/>
                    <a:gd name="T4" fmla="*/ 0 w 604"/>
                    <a:gd name="T5" fmla="*/ 0 h 349"/>
                    <a:gd name="T6" fmla="*/ 0 w 604"/>
                    <a:gd name="T7" fmla="*/ 0 h 349"/>
                    <a:gd name="T8" fmla="*/ 0 w 604"/>
                    <a:gd name="T9" fmla="*/ 0 h 349"/>
                    <a:gd name="T10" fmla="*/ 0 w 604"/>
                    <a:gd name="T11" fmla="*/ 0 h 349"/>
                    <a:gd name="T12" fmla="*/ 0 w 604"/>
                    <a:gd name="T13" fmla="*/ 0 h 349"/>
                    <a:gd name="T14" fmla="*/ 0 w 604"/>
                    <a:gd name="T15" fmla="*/ 0 h 349"/>
                    <a:gd name="T16" fmla="*/ 0 w 604"/>
                    <a:gd name="T17" fmla="*/ 0 h 34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1042" name="Freeform 38"/>
                <p:cNvSpPr>
                  <a:spLocks/>
                </p:cNvSpPr>
                <p:nvPr/>
              </p:nvSpPr>
              <p:spPr bwMode="auto">
                <a:xfrm rot="-3172564">
                  <a:off x="5051" y="329"/>
                  <a:ext cx="269" cy="438"/>
                </a:xfrm>
                <a:custGeom>
                  <a:avLst/>
                  <a:gdLst>
                    <a:gd name="T0" fmla="*/ 0 w 1064"/>
                    <a:gd name="T1" fmla="*/ 0 h 1230"/>
                    <a:gd name="T2" fmla="*/ 0 w 1064"/>
                    <a:gd name="T3" fmla="*/ 0 h 1230"/>
                    <a:gd name="T4" fmla="*/ 0 w 1064"/>
                    <a:gd name="T5" fmla="*/ 0 h 1230"/>
                    <a:gd name="T6" fmla="*/ 0 w 1064"/>
                    <a:gd name="T7" fmla="*/ 0 h 1230"/>
                    <a:gd name="T8" fmla="*/ 0 w 1064"/>
                    <a:gd name="T9" fmla="*/ 0 h 1230"/>
                    <a:gd name="T10" fmla="*/ 0 w 1064"/>
                    <a:gd name="T11" fmla="*/ 0 h 1230"/>
                    <a:gd name="T12" fmla="*/ 0 w 1064"/>
                    <a:gd name="T13" fmla="*/ 0 h 1230"/>
                    <a:gd name="T14" fmla="*/ 0 w 1064"/>
                    <a:gd name="T15" fmla="*/ 0 h 1230"/>
                    <a:gd name="T16" fmla="*/ 0 w 1064"/>
                    <a:gd name="T17" fmla="*/ 0 h 1230"/>
                    <a:gd name="T18" fmla="*/ 0 w 1064"/>
                    <a:gd name="T19" fmla="*/ 0 h 1230"/>
                    <a:gd name="T20" fmla="*/ 0 w 1064"/>
                    <a:gd name="T21" fmla="*/ 0 h 1230"/>
                    <a:gd name="T22" fmla="*/ 0 w 1064"/>
                    <a:gd name="T23" fmla="*/ 0 h 1230"/>
                    <a:gd name="T24" fmla="*/ 0 w 1064"/>
                    <a:gd name="T25" fmla="*/ 0 h 1230"/>
                    <a:gd name="T26" fmla="*/ 0 w 1064"/>
                    <a:gd name="T27" fmla="*/ 0 h 1230"/>
                    <a:gd name="T28" fmla="*/ 0 w 1064"/>
                    <a:gd name="T29" fmla="*/ 0 h 1230"/>
                    <a:gd name="T30" fmla="*/ 0 w 1064"/>
                    <a:gd name="T31" fmla="*/ 0 h 1230"/>
                    <a:gd name="T32" fmla="*/ 0 w 1064"/>
                    <a:gd name="T33" fmla="*/ 0 h 1230"/>
                    <a:gd name="T34" fmla="*/ 0 w 1064"/>
                    <a:gd name="T35" fmla="*/ 0 h 1230"/>
                    <a:gd name="T36" fmla="*/ 0 w 1064"/>
                    <a:gd name="T37" fmla="*/ 0 h 1230"/>
                    <a:gd name="T38" fmla="*/ 0 w 1064"/>
                    <a:gd name="T39" fmla="*/ 0 h 1230"/>
                    <a:gd name="T40" fmla="*/ 0 w 1064"/>
                    <a:gd name="T41" fmla="*/ 0 h 1230"/>
                    <a:gd name="T42" fmla="*/ 0 w 1064"/>
                    <a:gd name="T43" fmla="*/ 0 h 123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1043" name="Freeform 39"/>
                <p:cNvSpPr>
                  <a:spLocks/>
                </p:cNvSpPr>
                <p:nvPr/>
              </p:nvSpPr>
              <p:spPr bwMode="auto">
                <a:xfrm rot="-3172564">
                  <a:off x="4861" y="179"/>
                  <a:ext cx="505" cy="898"/>
                </a:xfrm>
                <a:custGeom>
                  <a:avLst/>
                  <a:gdLst>
                    <a:gd name="T0" fmla="*/ 0 w 2002"/>
                    <a:gd name="T1" fmla="*/ 0 h 2521"/>
                    <a:gd name="T2" fmla="*/ 0 w 2002"/>
                    <a:gd name="T3" fmla="*/ 0 h 2521"/>
                    <a:gd name="T4" fmla="*/ 0 w 2002"/>
                    <a:gd name="T5" fmla="*/ 0 h 2521"/>
                    <a:gd name="T6" fmla="*/ 0 w 2002"/>
                    <a:gd name="T7" fmla="*/ 0 h 2521"/>
                    <a:gd name="T8" fmla="*/ 0 w 2002"/>
                    <a:gd name="T9" fmla="*/ 0 h 2521"/>
                    <a:gd name="T10" fmla="*/ 0 w 2002"/>
                    <a:gd name="T11" fmla="*/ 0 h 25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1044" name="Freeform 40"/>
                <p:cNvSpPr>
                  <a:spLocks/>
                </p:cNvSpPr>
                <p:nvPr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0 w 3007"/>
                    <a:gd name="T1" fmla="*/ 0 h 3771"/>
                    <a:gd name="T2" fmla="*/ 0 w 3007"/>
                    <a:gd name="T3" fmla="*/ 0 h 3771"/>
                    <a:gd name="T4" fmla="*/ 0 w 3007"/>
                    <a:gd name="T5" fmla="*/ 0 h 3771"/>
                    <a:gd name="T6" fmla="*/ 0 w 3007"/>
                    <a:gd name="T7" fmla="*/ 0 h 3771"/>
                    <a:gd name="T8" fmla="*/ 0 w 3007"/>
                    <a:gd name="T9" fmla="*/ 0 h 3771"/>
                    <a:gd name="T10" fmla="*/ 0 w 3007"/>
                    <a:gd name="T11" fmla="*/ 0 h 3771"/>
                    <a:gd name="T12" fmla="*/ 0 w 3007"/>
                    <a:gd name="T13" fmla="*/ 0 h 3771"/>
                    <a:gd name="T14" fmla="*/ 0 w 3007"/>
                    <a:gd name="T15" fmla="*/ 0 h 3771"/>
                    <a:gd name="T16" fmla="*/ 0 w 3007"/>
                    <a:gd name="T17" fmla="*/ 0 h 3771"/>
                    <a:gd name="T18" fmla="*/ 0 w 3007"/>
                    <a:gd name="T19" fmla="*/ 0 h 3771"/>
                    <a:gd name="T20" fmla="*/ 0 w 3007"/>
                    <a:gd name="T21" fmla="*/ 0 h 3771"/>
                    <a:gd name="T22" fmla="*/ 0 w 3007"/>
                    <a:gd name="T23" fmla="*/ 0 h 3771"/>
                    <a:gd name="T24" fmla="*/ 0 w 3007"/>
                    <a:gd name="T25" fmla="*/ 0 h 3771"/>
                    <a:gd name="T26" fmla="*/ 0 w 3007"/>
                    <a:gd name="T27" fmla="*/ 0 h 3771"/>
                    <a:gd name="T28" fmla="*/ 0 w 3007"/>
                    <a:gd name="T29" fmla="*/ 0 h 3771"/>
                    <a:gd name="T30" fmla="*/ 0 w 3007"/>
                    <a:gd name="T31" fmla="*/ 0 h 3771"/>
                    <a:gd name="T32" fmla="*/ 0 w 3007"/>
                    <a:gd name="T33" fmla="*/ 0 h 3771"/>
                    <a:gd name="T34" fmla="*/ 0 w 3007"/>
                    <a:gd name="T35" fmla="*/ 0 h 3771"/>
                    <a:gd name="T36" fmla="*/ 0 w 3007"/>
                    <a:gd name="T37" fmla="*/ 0 h 3771"/>
                    <a:gd name="T38" fmla="*/ 0 w 3007"/>
                    <a:gd name="T39" fmla="*/ 0 h 3771"/>
                    <a:gd name="T40" fmla="*/ 0 w 3007"/>
                    <a:gd name="T41" fmla="*/ 0 h 3771"/>
                    <a:gd name="T42" fmla="*/ 0 w 3007"/>
                    <a:gd name="T43" fmla="*/ 0 h 3771"/>
                    <a:gd name="T44" fmla="*/ 0 w 3007"/>
                    <a:gd name="T45" fmla="*/ 0 h 3771"/>
                    <a:gd name="T46" fmla="*/ 0 w 3007"/>
                    <a:gd name="T47" fmla="*/ 0 h 3771"/>
                    <a:gd name="T48" fmla="*/ 0 w 3007"/>
                    <a:gd name="T49" fmla="*/ 0 h 3771"/>
                    <a:gd name="T50" fmla="*/ 0 w 3007"/>
                    <a:gd name="T51" fmla="*/ 0 h 3771"/>
                    <a:gd name="T52" fmla="*/ 0 w 3007"/>
                    <a:gd name="T53" fmla="*/ 0 h 3771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1045" name="Freeform 41"/>
                <p:cNvSpPr>
                  <a:spLocks/>
                </p:cNvSpPr>
                <p:nvPr/>
              </p:nvSpPr>
              <p:spPr bwMode="auto">
                <a:xfrm rot="-3172564">
                  <a:off x="5300" y="894"/>
                  <a:ext cx="169" cy="122"/>
                </a:xfrm>
                <a:custGeom>
                  <a:avLst/>
                  <a:gdLst>
                    <a:gd name="T0" fmla="*/ 0 w 673"/>
                    <a:gd name="T1" fmla="*/ 0 h 342"/>
                    <a:gd name="T2" fmla="*/ 0 w 673"/>
                    <a:gd name="T3" fmla="*/ 0 h 342"/>
                    <a:gd name="T4" fmla="*/ 0 w 673"/>
                    <a:gd name="T5" fmla="*/ 0 h 342"/>
                    <a:gd name="T6" fmla="*/ 0 w 673"/>
                    <a:gd name="T7" fmla="*/ 0 h 342"/>
                    <a:gd name="T8" fmla="*/ 0 w 673"/>
                    <a:gd name="T9" fmla="*/ 0 h 342"/>
                    <a:gd name="T10" fmla="*/ 0 w 673"/>
                    <a:gd name="T11" fmla="*/ 0 h 342"/>
                    <a:gd name="T12" fmla="*/ 0 w 673"/>
                    <a:gd name="T13" fmla="*/ 0 h 342"/>
                    <a:gd name="T14" fmla="*/ 0 w 673"/>
                    <a:gd name="T15" fmla="*/ 0 h 3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1046" name="Freeform 42"/>
                <p:cNvSpPr>
                  <a:spLocks/>
                </p:cNvSpPr>
                <p:nvPr/>
              </p:nvSpPr>
              <p:spPr bwMode="auto">
                <a:xfrm rot="-3172564">
                  <a:off x="5253" y="803"/>
                  <a:ext cx="181" cy="144"/>
                </a:xfrm>
                <a:custGeom>
                  <a:avLst/>
                  <a:gdLst>
                    <a:gd name="T0" fmla="*/ 0 w 716"/>
                    <a:gd name="T1" fmla="*/ 0 h 403"/>
                    <a:gd name="T2" fmla="*/ 0 w 716"/>
                    <a:gd name="T3" fmla="*/ 0 h 403"/>
                    <a:gd name="T4" fmla="*/ 0 w 716"/>
                    <a:gd name="T5" fmla="*/ 0 h 403"/>
                    <a:gd name="T6" fmla="*/ 0 w 716"/>
                    <a:gd name="T7" fmla="*/ 0 h 403"/>
                    <a:gd name="T8" fmla="*/ 0 w 716"/>
                    <a:gd name="T9" fmla="*/ 0 h 403"/>
                    <a:gd name="T10" fmla="*/ 0 w 716"/>
                    <a:gd name="T11" fmla="*/ 0 h 403"/>
                    <a:gd name="T12" fmla="*/ 0 w 716"/>
                    <a:gd name="T13" fmla="*/ 0 h 403"/>
                    <a:gd name="T14" fmla="*/ 0 w 716"/>
                    <a:gd name="T15" fmla="*/ 0 h 40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1047" name="Freeform 43"/>
                <p:cNvSpPr>
                  <a:spLocks/>
                </p:cNvSpPr>
                <p:nvPr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0 h 411"/>
                    <a:gd name="T2" fmla="*/ 0 w 717"/>
                    <a:gd name="T3" fmla="*/ 0 h 411"/>
                    <a:gd name="T4" fmla="*/ 0 w 717"/>
                    <a:gd name="T5" fmla="*/ 0 h 411"/>
                    <a:gd name="T6" fmla="*/ 0 w 717"/>
                    <a:gd name="T7" fmla="*/ 0 h 411"/>
                    <a:gd name="T8" fmla="*/ 0 w 717"/>
                    <a:gd name="T9" fmla="*/ 0 h 411"/>
                    <a:gd name="T10" fmla="*/ 0 w 717"/>
                    <a:gd name="T11" fmla="*/ 0 h 411"/>
                    <a:gd name="T12" fmla="*/ 0 w 717"/>
                    <a:gd name="T13" fmla="*/ 0 h 411"/>
                    <a:gd name="T14" fmla="*/ 0 w 717"/>
                    <a:gd name="T15" fmla="*/ 0 h 41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  <p:sp>
              <p:nvSpPr>
                <p:cNvPr id="1048" name="Freeform 44"/>
                <p:cNvSpPr>
                  <a:spLocks/>
                </p:cNvSpPr>
                <p:nvPr/>
              </p:nvSpPr>
              <p:spPr bwMode="auto">
                <a:xfrm rot="-3172564">
                  <a:off x="4950" y="139"/>
                  <a:ext cx="179" cy="138"/>
                </a:xfrm>
                <a:custGeom>
                  <a:avLst/>
                  <a:gdLst>
                    <a:gd name="T0" fmla="*/ 0 w 709"/>
                    <a:gd name="T1" fmla="*/ 0 h 386"/>
                    <a:gd name="T2" fmla="*/ 0 w 709"/>
                    <a:gd name="T3" fmla="*/ 0 h 386"/>
                    <a:gd name="T4" fmla="*/ 0 w 709"/>
                    <a:gd name="T5" fmla="*/ 0 h 386"/>
                    <a:gd name="T6" fmla="*/ 0 w 709"/>
                    <a:gd name="T7" fmla="*/ 0 h 386"/>
                    <a:gd name="T8" fmla="*/ 0 w 709"/>
                    <a:gd name="T9" fmla="*/ 0 h 386"/>
                    <a:gd name="T10" fmla="*/ 0 w 709"/>
                    <a:gd name="T11" fmla="*/ 0 h 386"/>
                    <a:gd name="T12" fmla="*/ 0 w 709"/>
                    <a:gd name="T13" fmla="*/ 0 h 386"/>
                    <a:gd name="T14" fmla="*/ 0 w 709"/>
                    <a:gd name="T15" fmla="*/ 0 h 3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 sz="1800"/>
                </a:p>
              </p:txBody>
            </p:sp>
          </p:grpSp>
        </p:grpSp>
        <p:sp>
          <p:nvSpPr>
            <p:cNvPr id="1038" name="Line 140"/>
            <p:cNvSpPr>
              <a:spLocks noChangeShapeType="1"/>
            </p:cNvSpPr>
            <p:nvPr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sz="1800"/>
            </a:p>
          </p:txBody>
        </p:sp>
      </p:grpSp>
    </p:spTree>
    <p:extLst>
      <p:ext uri="{BB962C8B-B14F-4D97-AF65-F5344CB8AC3E}">
        <p14:creationId xmlns:p14="http://schemas.microsoft.com/office/powerpoint/2010/main" val="1973518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mailto:soakley@sharnbrookprimary.beds.sch.uk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D9C91-BECA-C342-1798-B5C430DBDC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CDAA33-9C08-8AC4-A26F-BB7871F342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5847399"/>
      </p:ext>
    </p:extLst>
  </p:cSld>
  <p:clrMapOvr>
    <a:masterClrMapping/>
  </p:clrMapOvr>
  <p:transition advTm="20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6c9e3ee-b2ff-4ad5-8333-8be5663285de" descr="/home/forge/chalkie-production-workers-1/releases/75952470/backend/storage/app/render-specs/b28f0f95-3b20-4b3c-bb01-a34ecfcca584/img_7ca653e23c65fe79a3d2686f8a0103d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680" y="990600"/>
            <a:ext cx="4876800" cy="4876800"/>
          </a:xfrm>
          <a:prstGeom prst="roundRect">
            <a:avLst>
              <a:gd name="adj" fmla="val 3750"/>
            </a:avLst>
          </a:prstGeom>
        </p:spPr>
      </p:pic>
      <p:sp>
        <p:nvSpPr>
          <p:cNvPr id="3" name="cc93477b-fd04-4c43-a1d4-122de021ce94"/>
          <p:cNvSpPr/>
          <p:nvPr/>
        </p:nvSpPr>
        <p:spPr>
          <a:xfrm>
            <a:off x="6553200" y="1828800"/>
            <a:ext cx="5105400" cy="1658112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5184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4320" dirty="0">
                <a:solidFill>
                  <a:srgbClr val="409E9E"/>
                </a:solidFill>
                <a:latin typeface="Twinkl Cursive Looped" panose="02000000000000000000" pitchFamily="2" charset="0"/>
                <a:ea typeface="Luckiest Guy" pitchFamily="34" charset="-122"/>
                <a:cs typeface="Luckiest Guy" pitchFamily="34" charset="-120"/>
              </a:rPr>
              <a:t>WELCOME TO YEAR 5 SWANS CLASS</a:t>
            </a:r>
            <a:endParaRPr lang="en-US" sz="4320" dirty="0">
              <a:latin typeface="Twinkl Cursive Looped" panose="02000000000000000000" pitchFamily="2" charset="0"/>
            </a:endParaRPr>
          </a:p>
        </p:txBody>
      </p:sp>
      <p:sp>
        <p:nvSpPr>
          <p:cNvPr id="4" name="b4faca56-432c-47ca-a445-af1ecf9f743a"/>
          <p:cNvSpPr/>
          <p:nvPr/>
        </p:nvSpPr>
        <p:spPr>
          <a:xfrm>
            <a:off x="6553200" y="3383280"/>
            <a:ext cx="5105400" cy="1402080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Information presentation for parents and carers.</a:t>
            </a: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Teaching team are:</a:t>
            </a:r>
          </a:p>
          <a:p>
            <a:pPr marL="342900" indent="-342900"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Mrs</a:t>
            </a: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 Leach</a:t>
            </a:r>
          </a:p>
          <a:p>
            <a:pPr marL="342900" indent="-342900"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Mrs</a:t>
            </a: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 Adair </a:t>
            </a:r>
          </a:p>
          <a:p>
            <a:pPr marL="342900" indent="-342900"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Mrs</a:t>
            </a: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 Chance</a:t>
            </a:r>
            <a:endParaRPr lang="en-US" sz="2400" dirty="0">
              <a:latin typeface="Twinkl Cursive Looped" panose="02000000000000000000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eef90c-dc8d-4a78-bb00-aeb7c8401ea6"/>
          <p:cNvSpPr/>
          <p:nvPr/>
        </p:nvSpPr>
        <p:spPr>
          <a:xfrm>
            <a:off x="381000" y="868680"/>
            <a:ext cx="11430000" cy="804672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4608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840" dirty="0">
                <a:solidFill>
                  <a:srgbClr val="409E9E"/>
                </a:solidFill>
                <a:latin typeface="Twinkl Cursive Looped" panose="02000000000000000000" pitchFamily="2" charset="0"/>
                <a:ea typeface="Luckiest Guy" pitchFamily="34" charset="-122"/>
                <a:cs typeface="Luckiest Guy" pitchFamily="34" charset="-120"/>
              </a:rPr>
              <a:t>WEEKLY TIMETABLE AND EXPECTATIONS</a:t>
            </a:r>
            <a:endParaRPr lang="en-US" sz="3840" dirty="0">
              <a:latin typeface="Twinkl Cursive Looped" panose="02000000000000000000" pitchFamily="2" charset="0"/>
            </a:endParaRPr>
          </a:p>
        </p:txBody>
      </p:sp>
      <p:sp>
        <p:nvSpPr>
          <p:cNvPr id="3" name="b74427b0-c2fa-4e7a-8667-581a0f997346"/>
          <p:cNvSpPr/>
          <p:nvPr/>
        </p:nvSpPr>
        <p:spPr>
          <a:xfrm>
            <a:off x="381000" y="1691640"/>
            <a:ext cx="5593080" cy="1060704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3168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640" b="1" dirty="0">
                <a:solidFill>
                  <a:srgbClr val="040F0F"/>
                </a:solidFill>
                <a:latin typeface="Twinkl Cursive Looped" panose="02000000000000000000" pitchFamily="2" charset="0"/>
              </a:rPr>
              <a:t>Daily: </a:t>
            </a:r>
            <a:endParaRPr lang="en-US" sz="2640" dirty="0">
              <a:latin typeface="Twinkl Cursive Looped" panose="02000000000000000000" pitchFamily="2" charset="0"/>
            </a:endParaRPr>
          </a:p>
          <a:p>
            <a:pPr marL="304792" indent="-91438">
              <a:lnSpc>
                <a:spcPts val="2880"/>
              </a:lnSpc>
              <a:spcBef>
                <a:spcPts val="300"/>
              </a:spcBef>
              <a:spcAft>
                <a:spcPts val="300"/>
              </a:spcAft>
              <a:buSzPct val="100000"/>
              <a:buChar char="•"/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Bring </a:t>
            </a:r>
            <a:r>
              <a:rPr lang="en-US" sz="240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reading book</a:t>
            </a: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 </a:t>
            </a:r>
            <a:endParaRPr lang="en-US" sz="2640" dirty="0">
              <a:latin typeface="Twinkl Cursive Looped" panose="02000000000000000000" pitchFamily="2" charset="0"/>
            </a:endParaRPr>
          </a:p>
          <a:p>
            <a:pPr marL="304792" indent="-91438">
              <a:lnSpc>
                <a:spcPts val="2880"/>
              </a:lnSpc>
              <a:spcBef>
                <a:spcPts val="300"/>
              </a:spcBef>
              <a:spcAft>
                <a:spcPts val="300"/>
              </a:spcAft>
              <a:buSzPct val="100000"/>
              <a:buChar char="•"/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Bring </a:t>
            </a:r>
            <a:r>
              <a:rPr lang="en-US" sz="240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reading record</a:t>
            </a: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 </a:t>
            </a:r>
            <a:endParaRPr lang="en-US" sz="2640" dirty="0">
              <a:latin typeface="Twinkl Cursive Looped" panose="02000000000000000000" pitchFamily="2" charset="0"/>
            </a:endParaRPr>
          </a:p>
          <a:p>
            <a:pPr marL="304792" indent="-91438">
              <a:lnSpc>
                <a:spcPts val="2880"/>
              </a:lnSpc>
              <a:spcBef>
                <a:spcPts val="300"/>
              </a:spcBef>
              <a:spcAft>
                <a:spcPts val="300"/>
              </a:spcAft>
              <a:buSzPct val="100000"/>
              <a:buChar char="•"/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Ensure equipment is packed</a:t>
            </a:r>
          </a:p>
          <a:p>
            <a:pPr marL="304792" indent="-91438">
              <a:lnSpc>
                <a:spcPts val="2880"/>
              </a:lnSpc>
              <a:spcBef>
                <a:spcPts val="300"/>
              </a:spcBef>
              <a:spcAft>
                <a:spcPts val="300"/>
              </a:spcAft>
              <a:buSzPct val="100000"/>
              <a:buChar char="•"/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</a:rPr>
              <a:t>Clean water bottle</a:t>
            </a:r>
            <a:endParaRPr lang="en-US" sz="2640" dirty="0">
              <a:latin typeface="Twinkl Cursive Looped" panose="02000000000000000000" pitchFamily="2" charset="0"/>
            </a:endParaRPr>
          </a:p>
        </p:txBody>
      </p:sp>
      <p:sp>
        <p:nvSpPr>
          <p:cNvPr id="4" name="2ba69b14-8450-4c24-9417-803f4525a7d5"/>
          <p:cNvSpPr/>
          <p:nvPr/>
        </p:nvSpPr>
        <p:spPr>
          <a:xfrm>
            <a:off x="6202680" y="1691640"/>
            <a:ext cx="5593080" cy="1060704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3168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64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  Tue &amp; Fri (PE Days)</a:t>
            </a:r>
            <a:endParaRPr lang="en-US" sz="2640" dirty="0">
              <a:latin typeface="Twinkl Cursive Looped" panose="02000000000000000000" pitchFamily="2" charset="0"/>
            </a:endParaRPr>
          </a:p>
          <a:p>
            <a:pPr marL="304792" indent="-91438">
              <a:lnSpc>
                <a:spcPts val="2880"/>
              </a:lnSpc>
              <a:spcBef>
                <a:spcPts val="300"/>
              </a:spcBef>
              <a:spcAft>
                <a:spcPts val="300"/>
              </a:spcAft>
              <a:buSzPct val="100000"/>
              <a:buChar char="•"/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Wear full </a:t>
            </a:r>
            <a:r>
              <a:rPr lang="en-US" sz="240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PE kit</a:t>
            </a: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 to school</a:t>
            </a:r>
            <a:endParaRPr lang="en-US" sz="2640" dirty="0">
              <a:latin typeface="Twinkl Cursive Looped" panose="02000000000000000000" pitchFamily="2" charset="0"/>
            </a:endParaRPr>
          </a:p>
          <a:p>
            <a:pPr marL="213355">
              <a:lnSpc>
                <a:spcPts val="2880"/>
              </a:lnSpc>
              <a:spcBef>
                <a:spcPts val="300"/>
              </a:spcBef>
              <a:spcAft>
                <a:spcPts val="300"/>
              </a:spcAft>
              <a:buSzPct val="100000"/>
            </a:pPr>
            <a:endParaRPr lang="en-US" sz="2640" dirty="0">
              <a:latin typeface="Twinkl Cursive Looped" panose="02000000000000000000" pitchFamily="2" charset="0"/>
            </a:endParaRPr>
          </a:p>
          <a:p>
            <a:pPr marL="304792" indent="-91438">
              <a:lnSpc>
                <a:spcPts val="2880"/>
              </a:lnSpc>
              <a:spcBef>
                <a:spcPts val="300"/>
              </a:spcBef>
              <a:spcAft>
                <a:spcPts val="300"/>
              </a:spcAft>
              <a:buSzPct val="100000"/>
              <a:buChar char="•"/>
            </a:pPr>
            <a:endParaRPr lang="en-US" sz="2640" dirty="0">
              <a:latin typeface="Twinkl Cursive Looped" panose="02000000000000000000" pitchFamily="2" charset="0"/>
            </a:endParaRPr>
          </a:p>
        </p:txBody>
      </p:sp>
      <p:sp>
        <p:nvSpPr>
          <p:cNvPr id="5" name="bcdd1699-59c5-406e-9929-cf1f85518541_card"/>
          <p:cNvSpPr/>
          <p:nvPr/>
        </p:nvSpPr>
        <p:spPr>
          <a:xfrm>
            <a:off x="381001" y="4099560"/>
            <a:ext cx="11319386" cy="1578864"/>
          </a:xfrm>
          <a:prstGeom prst="roundRect">
            <a:avLst>
              <a:gd name="adj" fmla="val 7722"/>
            </a:avLst>
          </a:prstGeom>
          <a:solidFill>
            <a:srgbClr val="FAEFDA"/>
          </a:solidFill>
          <a:ln w="11430">
            <a:solidFill>
              <a:srgbClr val="573B06">
                <a:alpha val="20000"/>
              </a:srgbClr>
            </a:solidFill>
            <a:prstDash val="solid"/>
          </a:ln>
        </p:spPr>
      </p:sp>
      <p:sp>
        <p:nvSpPr>
          <p:cNvPr id="6" name="bcdd1699-59c5-406e-9929-cf1f85518541_emoji"/>
          <p:cNvSpPr/>
          <p:nvPr/>
        </p:nvSpPr>
        <p:spPr>
          <a:xfrm>
            <a:off x="533400" y="4297680"/>
            <a:ext cx="48768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sz="2880" dirty="0">
                <a:solidFill>
                  <a:srgbClr val="000000"/>
                </a:solidFill>
                <a:latin typeface="Twinkl Cursive Looped" panose="02000000000000000000" pitchFamily="2" charset="0"/>
              </a:rPr>
              <a:t>🔑</a:t>
            </a:r>
            <a:endParaRPr lang="en-US" sz="2880" dirty="0">
              <a:latin typeface="Twinkl Cursive Looped" panose="02000000000000000000" pitchFamily="2" charset="0"/>
            </a:endParaRPr>
          </a:p>
        </p:txBody>
      </p:sp>
      <p:sp>
        <p:nvSpPr>
          <p:cNvPr id="7" name="bcdd1699-59c5-406e-9929-cf1f85518541_text"/>
          <p:cNvSpPr/>
          <p:nvPr/>
        </p:nvSpPr>
        <p:spPr>
          <a:xfrm>
            <a:off x="1021080" y="4251960"/>
            <a:ext cx="10637520" cy="1274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92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160" b="1" dirty="0">
                <a:solidFill>
                  <a:srgbClr val="573B06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Key point</a:t>
            </a:r>
            <a:endParaRPr lang="en-US" sz="2160" dirty="0">
              <a:latin typeface="Twinkl Cursive Looped" panose="02000000000000000000" pitchFamily="2" charset="0"/>
            </a:endParaRP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573B06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Please make sure reading records and books come into school every single day.</a:t>
            </a: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573B06"/>
                </a:solidFill>
                <a:latin typeface="Twinkl Cursive Looped" panose="02000000000000000000" pitchFamily="2" charset="0"/>
                <a:ea typeface="Comic Neue" pitchFamily="34" charset="-122"/>
              </a:rPr>
              <a:t>Children can write in their own reading record books. </a:t>
            </a:r>
            <a:endParaRPr lang="en-US" sz="2160" dirty="0">
              <a:latin typeface="Twinkl Cursive Looped" panose="02000000000000000000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6D2222-0F47-B588-E14F-185988C87216}"/>
              </a:ext>
            </a:extLst>
          </p:cNvPr>
          <p:cNvSpPr txBox="1"/>
          <p:nvPr/>
        </p:nvSpPr>
        <p:spPr>
          <a:xfrm>
            <a:off x="914400" y="1356852"/>
            <a:ext cx="94389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winkl Cursive Looped" panose="02000000000000000000" pitchFamily="2" charset="0"/>
              </a:rPr>
              <a:t>Timetable</a:t>
            </a:r>
          </a:p>
          <a:p>
            <a:endParaRPr lang="en-US" sz="3200" dirty="0">
              <a:latin typeface="Twinkl Cursive Looped" panose="02000000000000000000" pitchFamily="2" charset="0"/>
            </a:endParaRPr>
          </a:p>
          <a:p>
            <a:r>
              <a:rPr lang="en-US" sz="3200" dirty="0">
                <a:latin typeface="Twinkl Cursive Looped" panose="02000000000000000000" pitchFamily="2" charset="0"/>
              </a:rPr>
              <a:t>Weekly timetable will be on the school website.</a:t>
            </a:r>
          </a:p>
          <a:p>
            <a:endParaRPr lang="en-US" sz="3200" dirty="0">
              <a:latin typeface="Twinkl Cursive Looped" panose="02000000000000000000" pitchFamily="2" charset="0"/>
            </a:endParaRPr>
          </a:p>
          <a:p>
            <a:r>
              <a:rPr lang="en-US" sz="3200" dirty="0">
                <a:latin typeface="Twinkl Cursive Looped" panose="02000000000000000000" pitchFamily="2" charset="0"/>
              </a:rPr>
              <a:t>Lessons commence at 8.45. </a:t>
            </a:r>
          </a:p>
          <a:p>
            <a:r>
              <a:rPr lang="en-US" sz="3200" dirty="0">
                <a:latin typeface="Twinkl Cursive Looped" panose="02000000000000000000" pitchFamily="2" charset="0"/>
              </a:rPr>
              <a:t>Interventions will take place from 8.45.  </a:t>
            </a:r>
          </a:p>
        </p:txBody>
      </p:sp>
    </p:spTree>
    <p:extLst>
      <p:ext uri="{BB962C8B-B14F-4D97-AF65-F5344CB8AC3E}">
        <p14:creationId xmlns:p14="http://schemas.microsoft.com/office/powerpoint/2010/main" val="614361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3c74c16-9e67-4cdd-b6b8-7b061ee9b5ca" descr="/home/forge/chalkie-production-workers-1/releases/75952470/backend/storage/app/render-specs/b28f0f95-3b20-4b3c-bb01-a34ecfcca584/img_1d6dc11b2e923403bc78faa5c5b1a0d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4963" y="1508500"/>
            <a:ext cx="3162989" cy="3361267"/>
          </a:xfrm>
          <a:prstGeom prst="roundRect">
            <a:avLst>
              <a:gd name="adj" fmla="val 3582"/>
            </a:avLst>
          </a:prstGeom>
        </p:spPr>
      </p:pic>
      <p:sp>
        <p:nvSpPr>
          <p:cNvPr id="3" name="465260a1-0761-4194-857f-2eca5c0baac9"/>
          <p:cNvSpPr/>
          <p:nvPr/>
        </p:nvSpPr>
        <p:spPr>
          <a:xfrm>
            <a:off x="381000" y="228600"/>
            <a:ext cx="11430000" cy="804672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4608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840" dirty="0">
                <a:solidFill>
                  <a:srgbClr val="409E9E"/>
                </a:solidFill>
                <a:latin typeface="Twinkl Cursive Looped" panose="02000000000000000000" pitchFamily="2" charset="0"/>
                <a:ea typeface="Luckiest Guy" pitchFamily="34" charset="-122"/>
                <a:cs typeface="Luckiest Guy" pitchFamily="34" charset="-120"/>
              </a:rPr>
              <a:t>ESSENTIAL CLASSROOM EQUIPMENT</a:t>
            </a:r>
            <a:endParaRPr lang="en-US" sz="3840" dirty="0">
              <a:latin typeface="Twinkl Cursive Looped" panose="02000000000000000000" pitchFamily="2" charset="0"/>
            </a:endParaRPr>
          </a:p>
        </p:txBody>
      </p:sp>
      <p:sp>
        <p:nvSpPr>
          <p:cNvPr id="4" name="ffc94a11-811c-4fa4-9789-56b712f8f21d"/>
          <p:cNvSpPr/>
          <p:nvPr/>
        </p:nvSpPr>
        <p:spPr>
          <a:xfrm>
            <a:off x="739020" y="1148321"/>
            <a:ext cx="6863963" cy="1402080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Children should bring a pencil case containing essential stationery every day:</a:t>
            </a:r>
            <a:endParaRPr lang="en-US" sz="2400" dirty="0">
              <a:latin typeface="Twinkl Cursive Looped" panose="02000000000000000000" pitchFamily="2" charset="0"/>
            </a:endParaRPr>
          </a:p>
          <a:p>
            <a:pPr marL="304792" indent="-91438">
              <a:lnSpc>
                <a:spcPts val="2880"/>
              </a:lnSpc>
              <a:spcBef>
                <a:spcPts val="300"/>
              </a:spcBef>
              <a:spcAft>
                <a:spcPts val="300"/>
              </a:spcAft>
              <a:buSzPct val="100000"/>
              <a:buChar char="•"/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Blue ballpoint pen (</a:t>
            </a:r>
            <a:r>
              <a:rPr lang="en-US" sz="240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Biro</a:t>
            </a: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)</a:t>
            </a:r>
            <a:endParaRPr lang="en-US" sz="2400" dirty="0">
              <a:latin typeface="Twinkl Cursive Looped" panose="02000000000000000000" pitchFamily="2" charset="0"/>
            </a:endParaRPr>
          </a:p>
          <a:p>
            <a:pPr marL="304792" indent="-91438">
              <a:lnSpc>
                <a:spcPts val="2880"/>
              </a:lnSpc>
              <a:spcBef>
                <a:spcPts val="300"/>
              </a:spcBef>
              <a:spcAft>
                <a:spcPts val="300"/>
              </a:spcAft>
              <a:buSzPct val="100000"/>
              <a:buChar char="•"/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Standard HB pencil and rubber</a:t>
            </a:r>
            <a:endParaRPr lang="en-US" sz="2400" dirty="0">
              <a:latin typeface="Twinkl Cursive Looped" panose="02000000000000000000" pitchFamily="2" charset="0"/>
            </a:endParaRPr>
          </a:p>
          <a:p>
            <a:pPr marL="304792" indent="-91438">
              <a:lnSpc>
                <a:spcPts val="2880"/>
              </a:lnSpc>
              <a:spcBef>
                <a:spcPts val="300"/>
              </a:spcBef>
              <a:spcAft>
                <a:spcPts val="300"/>
              </a:spcAft>
              <a:buSzPct val="100000"/>
              <a:buChar char="•"/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Ruler, glue stick, and scissors</a:t>
            </a:r>
          </a:p>
          <a:p>
            <a:pPr marL="304792" indent="-91438">
              <a:lnSpc>
                <a:spcPts val="2880"/>
              </a:lnSpc>
              <a:spcBef>
                <a:spcPts val="300"/>
              </a:spcBef>
              <a:spcAft>
                <a:spcPts val="300"/>
              </a:spcAft>
              <a:buSzPct val="100000"/>
              <a:buChar char="•"/>
            </a:pPr>
            <a:r>
              <a:rPr lang="en-US" sz="2400" dirty="0" err="1">
                <a:solidFill>
                  <a:srgbClr val="040F0F"/>
                </a:solidFill>
                <a:latin typeface="Twinkl Cursive Looped" panose="02000000000000000000" pitchFamily="2" charset="0"/>
              </a:rPr>
              <a:t>Colouring</a:t>
            </a: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</a:rPr>
              <a:t> pencils</a:t>
            </a:r>
          </a:p>
          <a:p>
            <a:pPr marL="304792" indent="-91438">
              <a:lnSpc>
                <a:spcPts val="2880"/>
              </a:lnSpc>
              <a:spcBef>
                <a:spcPts val="300"/>
              </a:spcBef>
              <a:spcAft>
                <a:spcPts val="300"/>
              </a:spcAft>
              <a:buSzPct val="100000"/>
              <a:buChar char="•"/>
            </a:pPr>
            <a:endParaRPr lang="en-US" sz="2400" dirty="0">
              <a:latin typeface="Twinkl Cursive Looped" panose="02000000000000000000" pitchFamily="2" charset="0"/>
            </a:endParaRPr>
          </a:p>
        </p:txBody>
      </p:sp>
      <p:sp>
        <p:nvSpPr>
          <p:cNvPr id="5" name="cad91440-852d-4dd4-bc1c-622d468c75d7_card"/>
          <p:cNvSpPr/>
          <p:nvPr/>
        </p:nvSpPr>
        <p:spPr>
          <a:xfrm>
            <a:off x="381000" y="4187483"/>
            <a:ext cx="6096000" cy="1367743"/>
          </a:xfrm>
          <a:prstGeom prst="roundRect">
            <a:avLst>
              <a:gd name="adj" fmla="val 6270"/>
            </a:avLst>
          </a:prstGeom>
          <a:solidFill>
            <a:srgbClr val="E1F6EF"/>
          </a:solidFill>
          <a:ln w="11430">
            <a:solidFill>
              <a:srgbClr val="084D36">
                <a:alpha val="20000"/>
              </a:srgbClr>
            </a:solidFill>
            <a:prstDash val="solid"/>
          </a:ln>
        </p:spPr>
      </p:sp>
      <p:sp>
        <p:nvSpPr>
          <p:cNvPr id="6" name="cad91440-852d-4dd4-bc1c-622d468c75d7_emoji"/>
          <p:cNvSpPr/>
          <p:nvPr/>
        </p:nvSpPr>
        <p:spPr>
          <a:xfrm>
            <a:off x="381000" y="4321127"/>
            <a:ext cx="48768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sz="2880" dirty="0">
                <a:solidFill>
                  <a:srgbClr val="000000"/>
                </a:solidFill>
                <a:latin typeface="Twinkl Cursive Looped" panose="02000000000000000000" pitchFamily="2" charset="0"/>
              </a:rPr>
              <a:t>🔍</a:t>
            </a:r>
            <a:endParaRPr lang="en-US" sz="2880" dirty="0">
              <a:latin typeface="Twinkl Cursive Looped" panose="02000000000000000000" pitchFamily="2" charset="0"/>
            </a:endParaRPr>
          </a:p>
        </p:txBody>
      </p:sp>
      <p:sp>
        <p:nvSpPr>
          <p:cNvPr id="7" name="cad91440-852d-4dd4-bc1c-622d468c75d7_text"/>
          <p:cNvSpPr/>
          <p:nvPr/>
        </p:nvSpPr>
        <p:spPr>
          <a:xfrm>
            <a:off x="936675" y="4086665"/>
            <a:ext cx="5303520" cy="1639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92"/>
              </a:lnSpc>
              <a:spcBef>
                <a:spcPts val="480"/>
              </a:spcBef>
              <a:spcAft>
                <a:spcPts val="480"/>
              </a:spcAft>
            </a:pPr>
            <a:endParaRPr lang="en-US" sz="2160" dirty="0">
              <a:latin typeface="Twinkl Cursive Looped" panose="02000000000000000000" pitchFamily="2" charset="0"/>
            </a:endParaRP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84D36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Protractors and compasses for the summer term.</a:t>
            </a: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endParaRPr lang="en-US" sz="2400" dirty="0">
              <a:solidFill>
                <a:srgbClr val="084D36"/>
              </a:solidFill>
              <a:latin typeface="Twinkl Cursive Looped" panose="02000000000000000000" pitchFamily="2" charset="0"/>
              <a:ea typeface="Comic Neue" pitchFamily="34" charset="-122"/>
            </a:endParaRP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endParaRPr lang="en-US" sz="2160" dirty="0">
              <a:latin typeface="Twinkl Cursive Looped" panose="02000000000000000000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6c9d766-1b3b-4c83-9e75-b4fc24cb3c14" descr="/home/forge/chalkie-production-workers-1/releases/75952470/backend/storage/app/render-specs/b28f0f95-3b20-4b3c-bb01-a34ecfcca584/img_af3a3444a981be73f7c2f4eedf1d236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9789" y="4455691"/>
            <a:ext cx="2260600" cy="2402309"/>
          </a:xfrm>
          <a:prstGeom prst="roundRect">
            <a:avLst>
              <a:gd name="adj" fmla="val 3582"/>
            </a:avLst>
          </a:prstGeom>
        </p:spPr>
      </p:pic>
      <p:sp>
        <p:nvSpPr>
          <p:cNvPr id="3" name="b032f36f-366c-44a0-b4dc-81ea29d24beb"/>
          <p:cNvSpPr/>
          <p:nvPr/>
        </p:nvSpPr>
        <p:spPr>
          <a:xfrm>
            <a:off x="381000" y="228600"/>
            <a:ext cx="11430000" cy="804672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4608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840" dirty="0">
                <a:solidFill>
                  <a:srgbClr val="409E9E"/>
                </a:solidFill>
                <a:latin typeface="Twinkl Cursive Looped" panose="02000000000000000000" pitchFamily="2" charset="0"/>
                <a:ea typeface="Luckiest Guy" pitchFamily="34" charset="-122"/>
              </a:rPr>
              <a:t>HOMEWORK</a:t>
            </a:r>
            <a:endParaRPr lang="en-US" sz="3840" dirty="0">
              <a:latin typeface="Twinkl Cursive Looped" panose="02000000000000000000" pitchFamily="2" charset="0"/>
            </a:endParaRPr>
          </a:p>
        </p:txBody>
      </p:sp>
      <p:sp>
        <p:nvSpPr>
          <p:cNvPr id="4" name="b59cf7a2-00ab-4c97-9ed7-28197d6471db"/>
          <p:cNvSpPr/>
          <p:nvPr/>
        </p:nvSpPr>
        <p:spPr>
          <a:xfrm>
            <a:off x="363794" y="1078508"/>
            <a:ext cx="10835187" cy="1999488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3168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64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Reading Every Day</a:t>
            </a:r>
          </a:p>
          <a:p>
            <a:pPr>
              <a:lnSpc>
                <a:spcPts val="3168"/>
              </a:lnSpc>
              <a:spcBef>
                <a:spcPts val="480"/>
              </a:spcBef>
              <a:spcAft>
                <a:spcPts val="480"/>
              </a:spcAft>
            </a:pPr>
            <a:endParaRPr lang="en-US" sz="2640" dirty="0">
              <a:latin typeface="Twinkl Cursive Looped" panose="02000000000000000000" pitchFamily="2" charset="0"/>
            </a:endParaRP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Children should read for </a:t>
            </a:r>
            <a:r>
              <a:rPr lang="en-US" sz="240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20–30 minutes daily</a:t>
            </a: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 at home to build strong vocabulary and comprehension skills.</a:t>
            </a: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endParaRPr lang="en-US" sz="2640" dirty="0">
              <a:latin typeface="Twinkl Cursive Looped" panose="02000000000000000000" pitchFamily="2" charset="0"/>
            </a:endParaRPr>
          </a:p>
        </p:txBody>
      </p:sp>
      <p:sp>
        <p:nvSpPr>
          <p:cNvPr id="5" name="39883e21-02b7-4448-bad1-3a10a6dc6724_card"/>
          <p:cNvSpPr/>
          <p:nvPr/>
        </p:nvSpPr>
        <p:spPr>
          <a:xfrm>
            <a:off x="2151743" y="4131733"/>
            <a:ext cx="6096000" cy="1452990"/>
          </a:xfrm>
          <a:prstGeom prst="roundRect">
            <a:avLst>
              <a:gd name="adj" fmla="val 6270"/>
            </a:avLst>
          </a:prstGeom>
          <a:solidFill>
            <a:srgbClr val="E6F1FB"/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7" name="39883e21-02b7-4448-bad1-3a10a6dc6724_text"/>
          <p:cNvSpPr/>
          <p:nvPr/>
        </p:nvSpPr>
        <p:spPr>
          <a:xfrm>
            <a:off x="2293258" y="4255104"/>
            <a:ext cx="5656943" cy="1639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B2F50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Please listen to your child read aloud to an adult at least once a week to aid fluency, tone, and expression.</a:t>
            </a:r>
            <a:endParaRPr lang="en-US" sz="2160" dirty="0">
              <a:latin typeface="Twinkl Cursive Looped" panose="02000000000000000000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5a30118-457e-47ce-8f8e-eb3aa959b195" descr="/home/forge/chalkie-production-workers-1/releases/75952470/backend/storage/app/render-specs/b28f0f95-3b20-4b3c-bb01-a34ecfcca584/img_17e64e4ff56264444d3bd9f72d90412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915" y="930608"/>
            <a:ext cx="3611880" cy="2286000"/>
          </a:xfrm>
          <a:prstGeom prst="roundRect">
            <a:avLst>
              <a:gd name="adj" fmla="val 8000"/>
            </a:avLst>
          </a:prstGeom>
        </p:spPr>
      </p:pic>
      <p:pic>
        <p:nvPicPr>
          <p:cNvPr id="3" name="59daf272-3be6-4222-a8c7-01466ef052b0" descr="/home/forge/chalkie-production-workers-1/releases/75952470/backend/storage/app/render-specs/b28f0f95-3b20-4b3c-bb01-a34ecfcca584/img_91e57d6107c2812710948687341fa5b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80" y="1203960"/>
            <a:ext cx="3611880" cy="2286000"/>
          </a:xfrm>
          <a:prstGeom prst="roundRect">
            <a:avLst>
              <a:gd name="adj" fmla="val 8000"/>
            </a:avLst>
          </a:prstGeom>
        </p:spPr>
      </p:pic>
      <p:pic>
        <p:nvPicPr>
          <p:cNvPr id="4" name="eecdf3b8-726b-4141-8cb8-2b9e5cca3ce6" descr="/home/forge/chalkie-production-workers-1/releases/75952470/backend/storage/app/render-specs/b28f0f95-3b20-4b3c-bb01-a34ecfcca584/img_9f36e130ddcea900047e317e652536f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4948" y="2073608"/>
            <a:ext cx="3611880" cy="2286000"/>
          </a:xfrm>
          <a:prstGeom prst="roundRect">
            <a:avLst>
              <a:gd name="adj" fmla="val 8000"/>
            </a:avLst>
          </a:prstGeom>
        </p:spPr>
      </p:pic>
      <p:sp>
        <p:nvSpPr>
          <p:cNvPr id="5" name="7f6b141f-4f5a-405d-bbc7-29e2ebfe4220"/>
          <p:cNvSpPr/>
          <p:nvPr/>
        </p:nvSpPr>
        <p:spPr>
          <a:xfrm>
            <a:off x="381000" y="228600"/>
            <a:ext cx="11430000" cy="804672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4608"/>
              </a:lnSpc>
              <a:spcBef>
                <a:spcPts val="600"/>
              </a:spcBef>
              <a:spcAft>
                <a:spcPts val="600"/>
              </a:spcAft>
            </a:pPr>
            <a:endParaRPr lang="en-US" sz="3840" dirty="0">
              <a:latin typeface="Twinkl Cursive Looped" panose="02000000000000000000" pitchFamily="2" charset="0"/>
            </a:endParaRPr>
          </a:p>
        </p:txBody>
      </p:sp>
      <p:sp>
        <p:nvSpPr>
          <p:cNvPr id="6" name="6086b6dd-7f67-405b-8ff0-d11daa433a22"/>
          <p:cNvSpPr/>
          <p:nvPr/>
        </p:nvSpPr>
        <p:spPr>
          <a:xfrm>
            <a:off x="177800" y="3169920"/>
            <a:ext cx="3611880" cy="2468880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 algn="ctr">
              <a:lnSpc>
                <a:spcPts val="3168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64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Spelling Shed</a:t>
            </a:r>
            <a:endParaRPr lang="en-US" sz="2640" dirty="0">
              <a:latin typeface="Twinkl Cursive Looped" panose="02000000000000000000" pitchFamily="2" charset="0"/>
            </a:endParaRPr>
          </a:p>
          <a:p>
            <a:pPr algn="ctr">
              <a:lnSpc>
                <a:spcPts val="2592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16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Practise spelling patterns for a minimum of </a:t>
            </a:r>
            <a:r>
              <a:rPr lang="en-US" sz="216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5 minutes daily</a:t>
            </a:r>
            <a:r>
              <a:rPr lang="en-US" sz="216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 to boost confidence.</a:t>
            </a:r>
          </a:p>
          <a:p>
            <a:pPr algn="ctr">
              <a:lnSpc>
                <a:spcPts val="2592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160" dirty="0">
                <a:solidFill>
                  <a:srgbClr val="040F0F"/>
                </a:solidFill>
                <a:latin typeface="Twinkl Cursive Looped" panose="02000000000000000000" pitchFamily="2" charset="0"/>
              </a:rPr>
              <a:t>Spellings are tested on a Monday. </a:t>
            </a:r>
            <a:endParaRPr lang="en-US" sz="2640" dirty="0">
              <a:latin typeface="Twinkl Cursive Looped" panose="02000000000000000000" pitchFamily="2" charset="0"/>
            </a:endParaRPr>
          </a:p>
        </p:txBody>
      </p:sp>
      <p:sp>
        <p:nvSpPr>
          <p:cNvPr id="7" name="61bda6e4-0fae-4964-b233-f0b28655d133"/>
          <p:cNvSpPr/>
          <p:nvPr/>
        </p:nvSpPr>
        <p:spPr>
          <a:xfrm>
            <a:off x="4004268" y="3494072"/>
            <a:ext cx="3611880" cy="2468880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 algn="ctr">
              <a:lnSpc>
                <a:spcPts val="3168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64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TTRS (Times Tables)</a:t>
            </a:r>
            <a:endParaRPr lang="en-US" sz="2640" dirty="0">
              <a:latin typeface="Twinkl Cursive Looped" panose="02000000000000000000" pitchFamily="2" charset="0"/>
            </a:endParaRPr>
          </a:p>
          <a:p>
            <a:pPr algn="ctr"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Complete at least 25 minutes per week on Times Tables Rock Stars to maintain rapid recall.</a:t>
            </a:r>
          </a:p>
          <a:p>
            <a:pPr algn="ctr"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We will move beyond 12x tables in year 5.  </a:t>
            </a:r>
          </a:p>
        </p:txBody>
      </p:sp>
      <p:sp>
        <p:nvSpPr>
          <p:cNvPr id="8" name="8fda15bf-2b05-4254-8190-f6e38f95d0e1"/>
          <p:cNvSpPr/>
          <p:nvPr/>
        </p:nvSpPr>
        <p:spPr>
          <a:xfrm>
            <a:off x="7909560" y="4384767"/>
            <a:ext cx="3611880" cy="2468880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 algn="ctr">
              <a:lnSpc>
                <a:spcPts val="3168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64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Mirodo Website</a:t>
            </a:r>
            <a:endParaRPr lang="en-US" sz="2640" dirty="0">
              <a:latin typeface="Twinkl Cursive Looped" panose="02000000000000000000" pitchFamily="2" charset="0"/>
            </a:endParaRPr>
          </a:p>
          <a:p>
            <a:pPr algn="ctr">
              <a:lnSpc>
                <a:spcPts val="2592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16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We will make regular use of </a:t>
            </a:r>
            <a:r>
              <a:rPr lang="en-US" sz="216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Mirodo</a:t>
            </a:r>
            <a:r>
              <a:rPr lang="en-US" sz="216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 for tasks. Please explore this digital tool with your child.</a:t>
            </a:r>
            <a:endParaRPr lang="en-US" sz="2640" dirty="0">
              <a:latin typeface="Twinkl Cursive Looped" panose="02000000000000000000" pitchFamily="2" charset="0"/>
            </a:endParaRPr>
          </a:p>
        </p:txBody>
      </p:sp>
      <p:sp>
        <p:nvSpPr>
          <p:cNvPr id="10" name="39883e21-02b7-4448-bad1-3a10a6dc6724_card">
            <a:extLst>
              <a:ext uri="{FF2B5EF4-FFF2-40B4-BE49-F238E27FC236}">
                <a16:creationId xmlns:a16="http://schemas.microsoft.com/office/drawing/2014/main" id="{142955D9-6223-505F-D2F7-113CC32E61AD}"/>
              </a:ext>
            </a:extLst>
          </p:cNvPr>
          <p:cNvSpPr/>
          <p:nvPr/>
        </p:nvSpPr>
        <p:spPr>
          <a:xfrm>
            <a:off x="1399574" y="0"/>
            <a:ext cx="6096000" cy="1452990"/>
          </a:xfrm>
          <a:prstGeom prst="roundRect">
            <a:avLst>
              <a:gd name="adj" fmla="val 6270"/>
            </a:avLst>
          </a:prstGeom>
          <a:solidFill>
            <a:srgbClr val="E6F1FB"/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43CF69-CDEB-777B-71D7-F82C2E7C58AF}"/>
              </a:ext>
            </a:extLst>
          </p:cNvPr>
          <p:cNvSpPr txBox="1"/>
          <p:nvPr/>
        </p:nvSpPr>
        <p:spPr>
          <a:xfrm>
            <a:off x="1465005" y="196646"/>
            <a:ext cx="62926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winkl Cursive Looped" panose="02000000000000000000" pitchFamily="2" charset="0"/>
              </a:rPr>
              <a:t>Spelling Shed and TTR homework are both due to be completed by Monday.</a:t>
            </a:r>
            <a:endParaRPr lang="en-GB" sz="2800" dirty="0">
              <a:latin typeface="Twinkl Cursive Looped" panose="02000000000000000000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7171949-1ac9-46f0-bd40-297d30286e4f"/>
          <p:cNvSpPr/>
          <p:nvPr/>
        </p:nvSpPr>
        <p:spPr>
          <a:xfrm>
            <a:off x="381000" y="228600"/>
            <a:ext cx="11430000" cy="804672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4608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840" dirty="0">
                <a:solidFill>
                  <a:srgbClr val="409E9E"/>
                </a:solidFill>
                <a:latin typeface="Twinkl Cursive Looped" panose="02000000000000000000" pitchFamily="2" charset="0"/>
                <a:ea typeface="Luckiest Guy" pitchFamily="34" charset="-122"/>
                <a:cs typeface="Luckiest Guy" pitchFamily="34" charset="-120"/>
              </a:rPr>
              <a:t>ADDITIONAL TASKS AND LIFE SKILLS</a:t>
            </a:r>
            <a:endParaRPr lang="en-US" sz="3840" dirty="0">
              <a:latin typeface="Twinkl Cursive Looped" panose="02000000000000000000" pitchFamily="2" charset="0"/>
            </a:endParaRPr>
          </a:p>
        </p:txBody>
      </p:sp>
      <p:sp>
        <p:nvSpPr>
          <p:cNvPr id="4" name="f82b6a23-edba-405d-9c43-119e698c2868"/>
          <p:cNvSpPr/>
          <p:nvPr/>
        </p:nvSpPr>
        <p:spPr>
          <a:xfrm>
            <a:off x="409325" y="1346528"/>
            <a:ext cx="11126372" cy="2468880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3168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64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Flexible Learning Tasks</a:t>
            </a:r>
            <a:endParaRPr lang="en-US" sz="2640" dirty="0">
              <a:latin typeface="Twinkl Cursive Looped" panose="02000000000000000000" pitchFamily="2" charset="0"/>
            </a:endParaRP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Other homework, such as topic research or finishing classroom activities, will be set whenever required throughout the term.</a:t>
            </a:r>
            <a:endParaRPr lang="en-US" sz="2640" dirty="0">
              <a:latin typeface="Twinkl Cursive Looped" panose="02000000000000000000" pitchFamily="2" charset="0"/>
            </a:endParaRPr>
          </a:p>
        </p:txBody>
      </p:sp>
      <p:sp>
        <p:nvSpPr>
          <p:cNvPr id="5" name="9eb45653-4b44-499f-a3d5-d53efd57949e_card"/>
          <p:cNvSpPr/>
          <p:nvPr/>
        </p:nvSpPr>
        <p:spPr>
          <a:xfrm>
            <a:off x="3876821" y="4332849"/>
            <a:ext cx="6096000" cy="2100776"/>
          </a:xfrm>
          <a:prstGeom prst="roundRect">
            <a:avLst>
              <a:gd name="adj" fmla="val 6270"/>
            </a:avLst>
          </a:prstGeom>
          <a:solidFill>
            <a:srgbClr val="FCEBEB"/>
          </a:solidFill>
          <a:ln w="11430">
            <a:solidFill>
              <a:srgbClr val="460606">
                <a:alpha val="20000"/>
              </a:srgbClr>
            </a:solidFill>
            <a:prstDash val="solid"/>
          </a:ln>
        </p:spPr>
      </p:sp>
      <p:sp>
        <p:nvSpPr>
          <p:cNvPr id="7" name="9eb45653-4b44-499f-a3d5-d53efd57949e_text"/>
          <p:cNvSpPr/>
          <p:nvPr/>
        </p:nvSpPr>
        <p:spPr>
          <a:xfrm>
            <a:off x="4198035" y="4185139"/>
            <a:ext cx="5303520" cy="1639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92"/>
              </a:lnSpc>
              <a:spcBef>
                <a:spcPts val="480"/>
              </a:spcBef>
              <a:spcAft>
                <a:spcPts val="480"/>
              </a:spcAft>
            </a:pPr>
            <a:endParaRPr lang="en-US" sz="2160" dirty="0">
              <a:latin typeface="Twinkl Cursive Looped" panose="02000000000000000000" pitchFamily="2" charset="0"/>
            </a:endParaRP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460606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Key Life Skill: Please ensure your son or daughter can confidently tell the time using analogue and digital clocks in both 12 and 24 hour.</a:t>
            </a:r>
            <a:endParaRPr lang="en-US" sz="2160" dirty="0">
              <a:latin typeface="Twinkl Cursive Looped" panose="02000000000000000000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412b04-5ecd-4c6f-bf66-dbea5f0ca327"/>
          <p:cNvSpPr/>
          <p:nvPr/>
        </p:nvSpPr>
        <p:spPr>
          <a:xfrm>
            <a:off x="2566181" y="1922584"/>
            <a:ext cx="11430000" cy="804672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4608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840" dirty="0">
                <a:solidFill>
                  <a:srgbClr val="409E9E"/>
                </a:solidFill>
                <a:latin typeface="Twinkl Cursive Looped" panose="02000000000000000000" pitchFamily="2" charset="0"/>
                <a:ea typeface="Luckiest Guy" pitchFamily="34" charset="-122"/>
                <a:cs typeface="Luckiest Guy" pitchFamily="34" charset="-120"/>
              </a:rPr>
              <a:t>ENRICHMENT VISITS AND TRIPS</a:t>
            </a:r>
            <a:endParaRPr lang="en-US" sz="3840" dirty="0">
              <a:latin typeface="Twinkl Cursive Looped" panose="02000000000000000000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51c4d04-afc8-454d-abdd-e24f95eba078" descr="/home/forge/chalkie-production-workers-1/releases/75952470/backend/storage/app/render-specs/b28f0f95-3b20-4b3c-bb01-a34ecfcca584/img_1ebd2532629fec9a308452f3463b3bd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222" y="1474206"/>
            <a:ext cx="2141415" cy="1312857"/>
          </a:xfrm>
          <a:prstGeom prst="roundRect">
            <a:avLst>
              <a:gd name="adj" fmla="val 5333"/>
            </a:avLst>
          </a:prstGeom>
        </p:spPr>
      </p:pic>
      <p:pic>
        <p:nvPicPr>
          <p:cNvPr id="3" name="8f7f8238-67b3-47db-8330-e12ef6d20c85" descr="/home/forge/chalkie-production-workers-1/releases/75952470/backend/storage/app/render-specs/b28f0f95-3b20-4b3c-bb01-a34ecfcca584/img_874d32610ead937a6ffed50bdfe37b7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619" y="4771485"/>
            <a:ext cx="3009779" cy="1845232"/>
          </a:xfrm>
          <a:prstGeom prst="roundRect">
            <a:avLst>
              <a:gd name="adj" fmla="val 5333"/>
            </a:avLst>
          </a:prstGeom>
        </p:spPr>
      </p:pic>
      <p:sp>
        <p:nvSpPr>
          <p:cNvPr id="4" name="9425aa3c-d5c9-43a9-aff0-6d7ff844afb0"/>
          <p:cNvSpPr/>
          <p:nvPr/>
        </p:nvSpPr>
        <p:spPr>
          <a:xfrm>
            <a:off x="381000" y="228600"/>
            <a:ext cx="11430000" cy="804672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4608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840" dirty="0">
                <a:solidFill>
                  <a:srgbClr val="409E9E"/>
                </a:solidFill>
                <a:latin typeface="Twinkl Cursive Looped" panose="02000000000000000000" pitchFamily="2" charset="0"/>
                <a:ea typeface="Luckiest Guy" pitchFamily="34" charset="-122"/>
                <a:cs typeface="Luckiest Guy" pitchFamily="34" charset="-120"/>
              </a:rPr>
              <a:t>AUTUMN AND SPRING TERM EVENTS</a:t>
            </a:r>
            <a:endParaRPr lang="en-US" sz="3840" dirty="0">
              <a:latin typeface="Twinkl Cursive Looped" panose="02000000000000000000" pitchFamily="2" charset="0"/>
            </a:endParaRPr>
          </a:p>
        </p:txBody>
      </p:sp>
      <p:sp>
        <p:nvSpPr>
          <p:cNvPr id="5" name="b4bc3ae7-7567-4bf6-93e7-450c37d5c6b7"/>
          <p:cNvSpPr/>
          <p:nvPr/>
        </p:nvSpPr>
        <p:spPr>
          <a:xfrm>
            <a:off x="305972" y="863991"/>
            <a:ext cx="5593080" cy="1999488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3168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64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Autumn Term: Astronomical Society</a:t>
            </a:r>
            <a:endParaRPr lang="en-US" sz="2640" dirty="0">
              <a:latin typeface="Twinkl Cursive Looped" panose="02000000000000000000" pitchFamily="2" charset="0"/>
            </a:endParaRP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An exciting after-school astronomy workshop held directly </a:t>
            </a:r>
            <a:r>
              <a:rPr lang="en-US" sz="240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in school</a:t>
            </a: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 during the Autumn Term.</a:t>
            </a:r>
            <a:endParaRPr lang="en-US" sz="2640" dirty="0">
              <a:latin typeface="Twinkl Cursive Looped" panose="02000000000000000000" pitchFamily="2" charset="0"/>
            </a:endParaRPr>
          </a:p>
        </p:txBody>
      </p:sp>
      <p:sp>
        <p:nvSpPr>
          <p:cNvPr id="6" name="a97d791f-5e3c-4c92-82bd-e18e7feef999"/>
          <p:cNvSpPr/>
          <p:nvPr/>
        </p:nvSpPr>
        <p:spPr>
          <a:xfrm>
            <a:off x="6076889" y="3238427"/>
            <a:ext cx="5593080" cy="1999488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3168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64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Spring Term: Orchestra Unwrapped</a:t>
            </a:r>
            <a:endParaRPr lang="en-US" sz="2640" dirty="0">
              <a:latin typeface="Twinkl Cursive Looped" panose="02000000000000000000" pitchFamily="2" charset="0"/>
            </a:endParaRP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A inspiring musical visit to experience live orchestral music at </a:t>
            </a:r>
            <a:r>
              <a:rPr lang="en-US" sz="240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Bedford Corn Exchange</a:t>
            </a: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.</a:t>
            </a:r>
            <a:endParaRPr lang="en-US" sz="2640" dirty="0">
              <a:latin typeface="Twinkl Cursive Looped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9D7607-DA89-ED3F-8DF3-79663EF6746F}"/>
              </a:ext>
            </a:extLst>
          </p:cNvPr>
          <p:cNvSpPr txBox="1"/>
          <p:nvPr/>
        </p:nvSpPr>
        <p:spPr>
          <a:xfrm>
            <a:off x="245807" y="3641565"/>
            <a:ext cx="56212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winkl Cursive Looped" panose="02000000000000000000" pitchFamily="2" charset="0"/>
              </a:rPr>
              <a:t>Grafham Water Residential</a:t>
            </a:r>
            <a:endParaRPr lang="en-GB" sz="2400" dirty="0">
              <a:latin typeface="Twinkl Cursive Looped" panose="02000000000000000000" pitchFamily="2" charset="0"/>
            </a:endParaRPr>
          </a:p>
          <a:p>
            <a:r>
              <a:rPr lang="en-US" sz="2400" dirty="0">
                <a:latin typeface="Twinkl Cursive Looped" panose="02000000000000000000" pitchFamily="2" charset="0"/>
              </a:rPr>
              <a:t>07.10.2026-09.10.2026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B0F6E9-075F-9561-D0EA-BA2C5FA218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5096" y="4434758"/>
            <a:ext cx="2470511" cy="16661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77a94bb-f7b8-45d9-aac8-36575e9eb656" descr="/home/forge/chalkie-production-workers-1/releases/75952470/backend/storage/app/render-specs/b28f0f95-3b20-4b3c-bb01-a34ecfcca584/img_c2134ea90e57db0c254cee13170cf75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1" y="2537098"/>
            <a:ext cx="4106575" cy="2786204"/>
          </a:xfrm>
          <a:prstGeom prst="roundRect">
            <a:avLst>
              <a:gd name="adj" fmla="val 4819"/>
            </a:avLst>
          </a:prstGeom>
        </p:spPr>
      </p:pic>
      <p:pic>
        <p:nvPicPr>
          <p:cNvPr id="3" name="95a1cf48-f39b-45a4-8fd4-0ede264b7699" descr="/home/forge/chalkie-production-workers-1/releases/75952470/backend/storage/app/render-specs/b28f0f95-3b20-4b3c-bb01-a34ecfcca584/img_e8c60c6c437e358b4c4bd8f3afa5528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277" y="3833707"/>
            <a:ext cx="3687112" cy="2501611"/>
          </a:xfrm>
          <a:prstGeom prst="roundRect">
            <a:avLst>
              <a:gd name="adj" fmla="val 4819"/>
            </a:avLst>
          </a:prstGeom>
        </p:spPr>
      </p:pic>
      <p:sp>
        <p:nvSpPr>
          <p:cNvPr id="4" name="5cc5d48d-5c30-4f8e-84cf-dd9a50485f3e"/>
          <p:cNvSpPr/>
          <p:nvPr/>
        </p:nvSpPr>
        <p:spPr>
          <a:xfrm>
            <a:off x="381000" y="228600"/>
            <a:ext cx="11430000" cy="804672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4608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840" dirty="0">
                <a:solidFill>
                  <a:srgbClr val="409E9E"/>
                </a:solidFill>
                <a:latin typeface="Twinkl Cursive Looped" panose="02000000000000000000" pitchFamily="2" charset="0"/>
                <a:ea typeface="Luckiest Guy" pitchFamily="34" charset="-122"/>
                <a:cs typeface="Luckiest Guy" pitchFamily="34" charset="-120"/>
              </a:rPr>
              <a:t>SUMMER TERM VISITS AND PRACTICAL SKILLS</a:t>
            </a:r>
            <a:endParaRPr lang="en-US" sz="3840" dirty="0">
              <a:latin typeface="Twinkl Cursive Looped" panose="02000000000000000000" pitchFamily="2" charset="0"/>
            </a:endParaRPr>
          </a:p>
        </p:txBody>
      </p:sp>
      <p:sp>
        <p:nvSpPr>
          <p:cNvPr id="5" name="777536c9-4674-400a-8a4c-64ab45d8db73"/>
          <p:cNvSpPr/>
          <p:nvPr/>
        </p:nvSpPr>
        <p:spPr>
          <a:xfrm>
            <a:off x="381000" y="1051560"/>
            <a:ext cx="5593080" cy="1999488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3168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64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Summer Term: Flag Fen</a:t>
            </a:r>
            <a:endParaRPr lang="en-US" sz="2640" dirty="0">
              <a:latin typeface="Twinkl Cursive Looped" panose="02000000000000000000" pitchFamily="2" charset="0"/>
            </a:endParaRP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A historical day trip exploring ancient Bronze Age heritage in </a:t>
            </a:r>
            <a:r>
              <a:rPr lang="en-US" sz="240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Peterborough</a:t>
            </a: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.</a:t>
            </a:r>
            <a:endParaRPr lang="en-US" sz="2640" dirty="0">
              <a:latin typeface="Twinkl Cursive Looped" panose="02000000000000000000" pitchFamily="2" charset="0"/>
            </a:endParaRPr>
          </a:p>
        </p:txBody>
      </p:sp>
      <p:sp>
        <p:nvSpPr>
          <p:cNvPr id="6" name="bf985467-44f5-4f07-9ecb-1664b18f6ea5"/>
          <p:cNvSpPr/>
          <p:nvPr/>
        </p:nvSpPr>
        <p:spPr>
          <a:xfrm>
            <a:off x="6367175" y="2154645"/>
            <a:ext cx="5593080" cy="1999488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3168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640" b="1" dirty="0" err="1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Bikeability</a:t>
            </a:r>
            <a:r>
              <a:rPr lang="en-US" sz="264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 Training Level 2</a:t>
            </a:r>
            <a:endParaRPr lang="en-US" sz="2640" dirty="0">
              <a:latin typeface="Twinkl Cursive Looped" panose="02000000000000000000" pitchFamily="2" charset="0"/>
            </a:endParaRP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Practical cycle safety course held in school from 14.06.27 – 17.06.2027</a:t>
            </a:r>
            <a:endParaRPr lang="en-US" sz="2640" dirty="0">
              <a:latin typeface="Twinkl Cursive Looped" panose="02000000000000000000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7c29ad2-1c45-4522-b09f-969cf1f261d5"/>
          <p:cNvSpPr/>
          <p:nvPr/>
        </p:nvSpPr>
        <p:spPr>
          <a:xfrm>
            <a:off x="381000" y="228600"/>
            <a:ext cx="11430000" cy="804672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4608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840" dirty="0">
                <a:solidFill>
                  <a:srgbClr val="409E9E"/>
                </a:solidFill>
                <a:latin typeface="Twinkl Cursive Looped" panose="02000000000000000000" pitchFamily="2" charset="0"/>
                <a:ea typeface="Luckiest Guy" pitchFamily="34" charset="-122"/>
                <a:cs typeface="Luckiest Guy" pitchFamily="34" charset="-120"/>
              </a:rPr>
              <a:t>INDEPENDENT TRAVEL TO SCHOOL</a:t>
            </a:r>
            <a:endParaRPr lang="en-US" sz="3840" dirty="0">
              <a:latin typeface="Twinkl Cursive Looped" panose="02000000000000000000" pitchFamily="2" charset="0"/>
            </a:endParaRPr>
          </a:p>
        </p:txBody>
      </p:sp>
      <p:sp>
        <p:nvSpPr>
          <p:cNvPr id="4" name="ec82df15-89c3-465a-92ae-b06271580afd"/>
          <p:cNvSpPr/>
          <p:nvPr/>
        </p:nvSpPr>
        <p:spPr>
          <a:xfrm>
            <a:off x="609600" y="1173480"/>
            <a:ext cx="11430000" cy="1999488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3168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64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Walking To and From School</a:t>
            </a:r>
            <a:endParaRPr lang="en-US" sz="2640" dirty="0">
              <a:latin typeface="Twinkl Cursive Looped" panose="02000000000000000000" pitchFamily="2" charset="0"/>
            </a:endParaRP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In Year 5, some parents choose to allow their child to walk independently to </a:t>
            </a: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or from school as they grow in maturity.</a:t>
            </a:r>
            <a:endParaRPr lang="en-US" sz="2640" dirty="0">
              <a:latin typeface="Twinkl Cursive Looped" panose="02000000000000000000" pitchFamily="2" charset="0"/>
            </a:endParaRPr>
          </a:p>
        </p:txBody>
      </p:sp>
      <p:sp>
        <p:nvSpPr>
          <p:cNvPr id="5" name="e5ed95aa-cf31-43b1-b32a-88706289f729_card"/>
          <p:cNvSpPr/>
          <p:nvPr/>
        </p:nvSpPr>
        <p:spPr>
          <a:xfrm>
            <a:off x="557278" y="3025484"/>
            <a:ext cx="6096000" cy="1960099"/>
          </a:xfrm>
          <a:prstGeom prst="roundRect">
            <a:avLst>
              <a:gd name="adj" fmla="val 5277"/>
            </a:avLst>
          </a:prstGeom>
          <a:solidFill>
            <a:srgbClr val="E6F1FB"/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7" name="e5ed95aa-cf31-43b1-b32a-88706289f729_text"/>
          <p:cNvSpPr/>
          <p:nvPr/>
        </p:nvSpPr>
        <p:spPr>
          <a:xfrm>
            <a:off x="788804" y="3144288"/>
            <a:ext cx="5784165" cy="2005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B2F50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Please ensure you let me know by email or written letter if you would like your son/daughter to walk to/from school independently.  </a:t>
            </a:r>
            <a:endParaRPr lang="en-US" sz="2160" dirty="0">
              <a:latin typeface="Twinkl Cursive Looped" panose="02000000000000000000" pitchFamily="2" charset="0"/>
            </a:endParaRPr>
          </a:p>
        </p:txBody>
      </p:sp>
      <p:sp>
        <p:nvSpPr>
          <p:cNvPr id="2" name="e5ed95aa-cf31-43b1-b32a-88706289f729_card">
            <a:extLst>
              <a:ext uri="{FF2B5EF4-FFF2-40B4-BE49-F238E27FC236}">
                <a16:creationId xmlns:a16="http://schemas.microsoft.com/office/drawing/2014/main" id="{894E1676-83BE-C4CE-1276-57CD4AF48520}"/>
              </a:ext>
            </a:extLst>
          </p:cNvPr>
          <p:cNvSpPr/>
          <p:nvPr/>
        </p:nvSpPr>
        <p:spPr>
          <a:xfrm>
            <a:off x="5242348" y="4524903"/>
            <a:ext cx="6096000" cy="1335123"/>
          </a:xfrm>
          <a:prstGeom prst="roundRect">
            <a:avLst>
              <a:gd name="adj" fmla="val 5277"/>
            </a:avLst>
          </a:prstGeom>
          <a:solidFill>
            <a:srgbClr val="E6F1FB"/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465EF0-3D06-015E-6452-3DFD67669EB1}"/>
              </a:ext>
            </a:extLst>
          </p:cNvPr>
          <p:cNvSpPr txBox="1"/>
          <p:nvPr/>
        </p:nvSpPr>
        <p:spPr>
          <a:xfrm>
            <a:off x="5555226" y="4729316"/>
            <a:ext cx="5525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winkl Cursive Looped" panose="02000000000000000000" pitchFamily="2" charset="0"/>
              </a:rPr>
              <a:t>Children will be released from the classroom at the end of the school day.  </a:t>
            </a:r>
            <a:endParaRPr lang="en-GB" sz="2400" dirty="0">
              <a:latin typeface="Twinkl Cursive Looped" panose="02000000000000000000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00ef508b-d766-413f-9ecc-eaa3f4feb030"/>
          <p:cNvSpPr/>
          <p:nvPr/>
        </p:nvSpPr>
        <p:spPr>
          <a:xfrm>
            <a:off x="381000" y="228600"/>
            <a:ext cx="11430000" cy="804672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4608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840" dirty="0">
                <a:solidFill>
                  <a:srgbClr val="409E9E"/>
                </a:solidFill>
                <a:latin typeface="Twinkl Cursive Looped" panose="02000000000000000000" pitchFamily="2" charset="0"/>
                <a:ea typeface="Luckiest Guy" pitchFamily="34" charset="-122"/>
                <a:cs typeface="Luckiest Guy" pitchFamily="34" charset="-120"/>
              </a:rPr>
              <a:t>MOBILE PHONE POLICY</a:t>
            </a:r>
            <a:endParaRPr lang="en-US" sz="3840" dirty="0">
              <a:latin typeface="Twinkl Cursive Looped" panose="02000000000000000000" pitchFamily="2" charset="0"/>
            </a:endParaRPr>
          </a:p>
        </p:txBody>
      </p:sp>
      <p:sp>
        <p:nvSpPr>
          <p:cNvPr id="4" name="8027c7d2-c64b-47b6-b0a1-98ae2c855a30"/>
          <p:cNvSpPr/>
          <p:nvPr/>
        </p:nvSpPr>
        <p:spPr>
          <a:xfrm>
            <a:off x="2554547" y="1013419"/>
            <a:ext cx="7405529" cy="2468880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3168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64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Phones  and smart watches in School</a:t>
            </a:r>
            <a:endParaRPr lang="en-US" sz="2640" dirty="0">
              <a:latin typeface="Twinkl Cursive Looped" panose="02000000000000000000" pitchFamily="2" charset="0"/>
            </a:endParaRP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If your child carries a </a:t>
            </a:r>
            <a:r>
              <a:rPr lang="en-US" sz="240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mobile phone/</a:t>
            </a:r>
            <a:r>
              <a:rPr lang="en-US" sz="2400" b="1" dirty="0" err="1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smartch</a:t>
            </a:r>
            <a:r>
              <a:rPr lang="en-US" sz="240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 watch</a:t>
            </a: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 for their journey when walking independently, it must be brought with clear guidelines.</a:t>
            </a:r>
            <a:endParaRPr lang="en-US" sz="2640" dirty="0">
              <a:latin typeface="Twinkl Cursive Looped" panose="02000000000000000000" pitchFamily="2" charset="0"/>
            </a:endParaRPr>
          </a:p>
        </p:txBody>
      </p:sp>
      <p:sp>
        <p:nvSpPr>
          <p:cNvPr id="5" name="36b93cf0-ecfa-46c9-b12a-61115808e5ca_card"/>
          <p:cNvSpPr/>
          <p:nvPr/>
        </p:nvSpPr>
        <p:spPr>
          <a:xfrm>
            <a:off x="3416123" y="3798151"/>
            <a:ext cx="6691438" cy="2219191"/>
          </a:xfrm>
          <a:prstGeom prst="roundRect">
            <a:avLst>
              <a:gd name="adj" fmla="val 5277"/>
            </a:avLst>
          </a:prstGeom>
          <a:solidFill>
            <a:srgbClr val="FCEBEB"/>
          </a:solidFill>
          <a:ln w="11430">
            <a:solidFill>
              <a:srgbClr val="460606">
                <a:alpha val="20000"/>
              </a:srgbClr>
            </a:solidFill>
            <a:prstDash val="solid"/>
          </a:ln>
        </p:spPr>
      </p:sp>
      <p:sp>
        <p:nvSpPr>
          <p:cNvPr id="6" name="36b93cf0-ecfa-46c9-b12a-61115808e5ca_emoji"/>
          <p:cNvSpPr/>
          <p:nvPr/>
        </p:nvSpPr>
        <p:spPr>
          <a:xfrm>
            <a:off x="5867400" y="3246120"/>
            <a:ext cx="48768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endParaRPr lang="en-US" sz="2880" dirty="0">
              <a:latin typeface="Twinkl Cursive Looped" panose="02000000000000000000" pitchFamily="2" charset="0"/>
            </a:endParaRPr>
          </a:p>
        </p:txBody>
      </p:sp>
      <p:sp>
        <p:nvSpPr>
          <p:cNvPr id="7" name="36b93cf0-ecfa-46c9-b12a-61115808e5ca_text"/>
          <p:cNvSpPr/>
          <p:nvPr/>
        </p:nvSpPr>
        <p:spPr>
          <a:xfrm>
            <a:off x="3579573" y="4025512"/>
            <a:ext cx="6380504" cy="2005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460606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All mobile phones and smart watches will be handed to the class teacher upon arrival and will be stored safely until the end of the day.</a:t>
            </a: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460606"/>
                </a:solidFill>
                <a:latin typeface="Twinkl Cursive Looped" panose="02000000000000000000" pitchFamily="2" charset="0"/>
                <a:ea typeface="Comic Neue" pitchFamily="34" charset="-122"/>
              </a:rPr>
              <a:t>No mobile phones or smart watches are to go on educational trips. </a:t>
            </a:r>
            <a:endParaRPr lang="en-US" sz="2160" dirty="0">
              <a:latin typeface="Twinkl Cursive Looped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439F5E-4CC3-031A-27D2-0D6EC8815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32" y="1062580"/>
            <a:ext cx="2079387" cy="292213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ba12abc-6cea-453f-8e6f-0fe0245d3a11"/>
          <p:cNvSpPr/>
          <p:nvPr/>
        </p:nvSpPr>
        <p:spPr>
          <a:xfrm>
            <a:off x="1525172" y="534572"/>
            <a:ext cx="11430000" cy="804672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4608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840" dirty="0">
                <a:solidFill>
                  <a:srgbClr val="409E9E"/>
                </a:solidFill>
                <a:latin typeface="Twinkl Cursive Looped" panose="02000000000000000000" pitchFamily="2" charset="0"/>
                <a:ea typeface="Luckiest Guy" pitchFamily="34" charset="-122"/>
                <a:cs typeface="Luckiest Guy" pitchFamily="34" charset="-120"/>
              </a:rPr>
              <a:t>SCHOOL WEBSITE AND CLASS PAGE</a:t>
            </a:r>
            <a:endParaRPr lang="en-US" sz="3840" dirty="0">
              <a:latin typeface="Twinkl Cursive Looped" panose="02000000000000000000" pitchFamily="2" charset="0"/>
            </a:endParaRPr>
          </a:p>
        </p:txBody>
      </p:sp>
      <p:sp>
        <p:nvSpPr>
          <p:cNvPr id="4" name="1dea9746-b13f-4661-9463-a06e8c4c7dc8"/>
          <p:cNvSpPr/>
          <p:nvPr/>
        </p:nvSpPr>
        <p:spPr>
          <a:xfrm>
            <a:off x="906193" y="2210972"/>
            <a:ext cx="11430000" cy="975360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Please check the </a:t>
            </a:r>
            <a:r>
              <a:rPr lang="en-US" sz="240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Swans class page</a:t>
            </a: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 on our school website regularly for weekly updates, timetables, and key learning documents.</a:t>
            </a: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b="1" dirty="0">
                <a:solidFill>
                  <a:srgbClr val="040F0F"/>
                </a:solidFill>
                <a:latin typeface="Twinkl Cursive Looped" panose="02000000000000000000" pitchFamily="2" charset="0"/>
              </a:rPr>
              <a:t>Maths: </a:t>
            </a: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</a:rPr>
              <a:t>links to weekly lessons will be on the class page of the website. </a:t>
            </a:r>
            <a:endParaRPr lang="en-US" sz="2400" dirty="0">
              <a:latin typeface="Twinkl Cursive Looped" panose="02000000000000000000" pitchFamily="2" charset="0"/>
            </a:endParaRP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endParaRPr lang="en-US" sz="2400" dirty="0">
              <a:latin typeface="Twinkl Cursive Looped" panose="02000000000000000000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3bf5a46-8a62-4b66-9468-dd77c93f4064"/>
          <p:cNvSpPr/>
          <p:nvPr/>
        </p:nvSpPr>
        <p:spPr>
          <a:xfrm>
            <a:off x="381000" y="228600"/>
            <a:ext cx="11430000" cy="804672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4608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840" dirty="0">
                <a:solidFill>
                  <a:srgbClr val="409E9E"/>
                </a:solidFill>
                <a:latin typeface="Twinkl Cursive Looped" panose="02000000000000000000" pitchFamily="2" charset="0"/>
                <a:ea typeface="Luckiest Guy" pitchFamily="34" charset="-122"/>
                <a:cs typeface="Luckiest Guy" pitchFamily="34" charset="-120"/>
              </a:rPr>
              <a:t>CLASSROOM RESOURCES ONLINE</a:t>
            </a:r>
            <a:endParaRPr lang="en-US" sz="3840" dirty="0">
              <a:latin typeface="Twinkl Cursive Looped" panose="02000000000000000000" pitchFamily="2" charset="0"/>
            </a:endParaRPr>
          </a:p>
        </p:txBody>
      </p:sp>
      <p:sp>
        <p:nvSpPr>
          <p:cNvPr id="4" name="8bd8a473-9f8c-4d95-a3a7-f6a5f78ce391"/>
          <p:cNvSpPr/>
          <p:nvPr/>
        </p:nvSpPr>
        <p:spPr>
          <a:xfrm>
            <a:off x="381000" y="1051560"/>
            <a:ext cx="10216661" cy="1060704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3168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64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Helpful Downloads Available</a:t>
            </a:r>
            <a:endParaRPr lang="en-US" sz="2640" dirty="0">
              <a:latin typeface="Twinkl Cursive Looped" panose="02000000000000000000" pitchFamily="2" charset="0"/>
            </a:endParaRPr>
          </a:p>
          <a:p>
            <a:pPr marL="304792" indent="-91438">
              <a:lnSpc>
                <a:spcPts val="2880"/>
              </a:lnSpc>
              <a:spcBef>
                <a:spcPts val="300"/>
              </a:spcBef>
              <a:spcAft>
                <a:spcPts val="300"/>
              </a:spcAft>
              <a:buSzPct val="100000"/>
              <a:buChar char="•"/>
            </a:pPr>
            <a:r>
              <a:rPr lang="en-US" sz="240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Knowledge </a:t>
            </a:r>
            <a:r>
              <a:rPr lang="en-US" sz="2400" b="1" dirty="0" err="1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Organisers</a:t>
            </a: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 for subjects</a:t>
            </a:r>
            <a:endParaRPr lang="en-US" sz="2640" dirty="0">
              <a:latin typeface="Twinkl Cursive Looped" panose="02000000000000000000" pitchFamily="2" charset="0"/>
            </a:endParaRPr>
          </a:p>
          <a:p>
            <a:pPr marL="304792" indent="-91438">
              <a:lnSpc>
                <a:spcPts val="2880"/>
              </a:lnSpc>
              <a:spcBef>
                <a:spcPts val="300"/>
              </a:spcBef>
              <a:spcAft>
                <a:spcPts val="300"/>
              </a:spcAft>
              <a:buSzPct val="100000"/>
              <a:buChar char="•"/>
            </a:pPr>
            <a:r>
              <a:rPr lang="en-US" sz="240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Vocabulary</a:t>
            </a: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 for maths </a:t>
            </a:r>
          </a:p>
          <a:p>
            <a:pPr marL="304792" indent="-91438">
              <a:lnSpc>
                <a:spcPts val="2880"/>
              </a:lnSpc>
              <a:spcBef>
                <a:spcPts val="300"/>
              </a:spcBef>
              <a:spcAft>
                <a:spcPts val="300"/>
              </a:spcAft>
              <a:buSzPct val="100000"/>
              <a:buChar char="•"/>
            </a:pPr>
            <a:r>
              <a:rPr lang="en-US" sz="240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Reading Support Questions</a:t>
            </a: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 to ask your child at home</a:t>
            </a:r>
          </a:p>
        </p:txBody>
      </p:sp>
      <p:sp>
        <p:nvSpPr>
          <p:cNvPr id="7" name="c7824915-d6b4-4902-983a-c7529d571a0b_text"/>
          <p:cNvSpPr/>
          <p:nvPr/>
        </p:nvSpPr>
        <p:spPr>
          <a:xfrm>
            <a:off x="5525868" y="4101948"/>
            <a:ext cx="5303520" cy="1639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8044D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Using knowledge organisers at home helps reinforce key terms and topic facts!</a:t>
            </a:r>
            <a:endParaRPr lang="en-US" sz="2160" dirty="0">
              <a:latin typeface="Twinkl Cursive Looped" panose="02000000000000000000" pitchFamily="2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528d326-8720-4b6d-b36c-a6ae63017012" descr="/home/forge/chalkie-production-workers-1/releases/75952470/backend/storage/app/render-specs/b28f0f95-3b20-4b3c-bb01-a34ecfcca584/img_23f1eba4c67b299ffbfb7c530b30313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051560"/>
            <a:ext cx="5105400" cy="5425440"/>
          </a:xfrm>
          <a:prstGeom prst="roundRect">
            <a:avLst>
              <a:gd name="adj" fmla="val 3582"/>
            </a:avLst>
          </a:prstGeom>
        </p:spPr>
      </p:pic>
      <p:sp>
        <p:nvSpPr>
          <p:cNvPr id="3" name="5e7e0bbc-bea9-41e0-8333-2b3b1684fe78"/>
          <p:cNvSpPr/>
          <p:nvPr/>
        </p:nvSpPr>
        <p:spPr>
          <a:xfrm>
            <a:off x="381000" y="228600"/>
            <a:ext cx="11430000" cy="804672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4608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840" dirty="0">
                <a:solidFill>
                  <a:srgbClr val="409E9E"/>
                </a:solidFill>
                <a:latin typeface="Twinkl Cursive Looped" panose="02000000000000000000" pitchFamily="2" charset="0"/>
                <a:ea typeface="Luckiest Guy" pitchFamily="34" charset="-122"/>
                <a:cs typeface="Luckiest Guy" pitchFamily="34" charset="-120"/>
              </a:rPr>
              <a:t>SCHOOL NEWSLETTERS AND KEY DATES</a:t>
            </a:r>
            <a:endParaRPr lang="en-US" sz="3840" dirty="0">
              <a:latin typeface="Twinkl Cursive Looped" panose="02000000000000000000" pitchFamily="2" charset="0"/>
            </a:endParaRPr>
          </a:p>
        </p:txBody>
      </p:sp>
      <p:sp>
        <p:nvSpPr>
          <p:cNvPr id="4" name="45f40cf7-109e-4020-a6d0-03ff2f59d1e1"/>
          <p:cNvSpPr/>
          <p:nvPr/>
        </p:nvSpPr>
        <p:spPr>
          <a:xfrm>
            <a:off x="5715000" y="1051560"/>
            <a:ext cx="6096000" cy="1999488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3168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64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Stay Up-to-Date</a:t>
            </a:r>
            <a:endParaRPr lang="en-US" sz="2640" dirty="0">
              <a:latin typeface="Twinkl Cursive Looped" panose="02000000000000000000" pitchFamily="2" charset="0"/>
            </a:endParaRP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Our school newsletters contain vital information, event reminders, and term dates.</a:t>
            </a:r>
            <a:endParaRPr lang="en-US" sz="2640" dirty="0">
              <a:latin typeface="Twinkl Cursive Looped" panose="02000000000000000000" pitchFamily="2" charset="0"/>
            </a:endParaRPr>
          </a:p>
        </p:txBody>
      </p:sp>
      <p:sp>
        <p:nvSpPr>
          <p:cNvPr id="5" name="a064ec6b-5b16-43a5-acb0-5f2647c053c5_card"/>
          <p:cNvSpPr/>
          <p:nvPr/>
        </p:nvSpPr>
        <p:spPr>
          <a:xfrm>
            <a:off x="5867400" y="3051048"/>
            <a:ext cx="6096000" cy="1944624"/>
          </a:xfrm>
          <a:prstGeom prst="roundRect">
            <a:avLst>
              <a:gd name="adj" fmla="val 6270"/>
            </a:avLst>
          </a:prstGeom>
          <a:solidFill>
            <a:srgbClr val="E6F1FB"/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6" name="a064ec6b-5b16-43a5-acb0-5f2647c053c5_emoji"/>
          <p:cNvSpPr/>
          <p:nvPr/>
        </p:nvSpPr>
        <p:spPr>
          <a:xfrm>
            <a:off x="5867400" y="3246120"/>
            <a:ext cx="48768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sz="2880" dirty="0">
                <a:solidFill>
                  <a:srgbClr val="000000"/>
                </a:solidFill>
                <a:latin typeface="Twinkl Cursive Looped" panose="02000000000000000000" pitchFamily="2" charset="0"/>
              </a:rPr>
              <a:t>🧠</a:t>
            </a:r>
            <a:endParaRPr lang="en-US" sz="2880" dirty="0">
              <a:latin typeface="Twinkl Cursive Looped" panose="02000000000000000000" pitchFamily="2" charset="0"/>
            </a:endParaRPr>
          </a:p>
        </p:txBody>
      </p:sp>
      <p:sp>
        <p:nvSpPr>
          <p:cNvPr id="7" name="a064ec6b-5b16-43a5-acb0-5f2647c053c5_text"/>
          <p:cNvSpPr/>
          <p:nvPr/>
        </p:nvSpPr>
        <p:spPr>
          <a:xfrm>
            <a:off x="6355080" y="3200400"/>
            <a:ext cx="5303520" cy="1639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92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160" b="1" dirty="0">
                <a:solidFill>
                  <a:srgbClr val="0B2F50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Remember</a:t>
            </a:r>
            <a:endParaRPr lang="en-US" sz="2160" dirty="0">
              <a:latin typeface="Twinkl Cursive Looped" panose="02000000000000000000" pitchFamily="2" charset="0"/>
            </a:endParaRP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B2F50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Please read newsletters regularly to stay updated and share exciting school news with your child!</a:t>
            </a:r>
            <a:endParaRPr lang="en-US" sz="2160" dirty="0">
              <a:latin typeface="Twinkl Cursive Looped" panose="02000000000000000000" pitchFamily="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4236db4-3002-4d60-be81-7fdd00eef5e2" descr="/home/forge/chalkie-production-workers-1/releases/75952470/backend/storage/app/render-specs/b28f0f95-3b20-4b3c-bb01-a34ecfcca584/img_780e1c482774e38e99967e83e10dc15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6985" y="5262489"/>
            <a:ext cx="1569720" cy="1668120"/>
          </a:xfrm>
          <a:prstGeom prst="roundRect">
            <a:avLst>
              <a:gd name="adj" fmla="val 3582"/>
            </a:avLst>
          </a:prstGeom>
        </p:spPr>
      </p:pic>
      <p:sp>
        <p:nvSpPr>
          <p:cNvPr id="3" name="c9fc073a-f51b-4b4e-8dc0-50f0153b0ffd"/>
          <p:cNvSpPr/>
          <p:nvPr/>
        </p:nvSpPr>
        <p:spPr>
          <a:xfrm>
            <a:off x="381000" y="228600"/>
            <a:ext cx="11430000" cy="804672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4608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840" dirty="0">
                <a:solidFill>
                  <a:srgbClr val="409E9E"/>
                </a:solidFill>
                <a:latin typeface="Twinkl Cursive Looped" panose="02000000000000000000" pitchFamily="2" charset="0"/>
                <a:ea typeface="Luckiest Guy" pitchFamily="34" charset="-122"/>
                <a:cs typeface="Luckiest Guy" pitchFamily="34" charset="-120"/>
              </a:rPr>
              <a:t>HOME-SCHOOL COMMUNICATION</a:t>
            </a:r>
            <a:endParaRPr lang="en-US" sz="3840" dirty="0">
              <a:latin typeface="Twinkl Cursive Looped" panose="02000000000000000000" pitchFamily="2" charset="0"/>
            </a:endParaRPr>
          </a:p>
        </p:txBody>
      </p:sp>
      <p:sp>
        <p:nvSpPr>
          <p:cNvPr id="4" name="ae26f86c-e0e0-4241-96df-cf2d24424154"/>
          <p:cNvSpPr/>
          <p:nvPr/>
        </p:nvSpPr>
        <p:spPr>
          <a:xfrm>
            <a:off x="381000" y="1051560"/>
            <a:ext cx="10075985" cy="2255520"/>
          </a:xfrm>
          <a:prstGeom prst="rect">
            <a:avLst/>
          </a:prstGeom>
          <a:noFill/>
          <a:ln/>
        </p:spPr>
        <p:txBody>
          <a:bodyPr wrap="square" lIns="60960" tIns="60960" rIns="60960" bIns="60960" rtlCol="0" anchor="t"/>
          <a:lstStyle/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We are always happy to discuss any questions or concerns regarding your child's progress or wellbeing.</a:t>
            </a:r>
            <a:endParaRPr lang="en-US" sz="2400" dirty="0">
              <a:latin typeface="Twinkl Cursive Looped" panose="02000000000000000000" pitchFamily="2" charset="0"/>
            </a:endParaRP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Contact email:</a:t>
            </a:r>
            <a:endParaRPr lang="en-US" sz="2400" dirty="0">
              <a:latin typeface="Twinkl Cursive Looped" panose="02000000000000000000" pitchFamily="2" charset="0"/>
            </a:endParaRP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b="1" dirty="0">
                <a:solidFill>
                  <a:srgbClr val="040F0F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sleach@sharnbrookprimary.beds.sch.uk</a:t>
            </a:r>
            <a:endParaRPr lang="en-US" sz="2400" dirty="0">
              <a:latin typeface="Twinkl Cursive Looped" panose="02000000000000000000" pitchFamily="2" charset="0"/>
            </a:endParaRPr>
          </a:p>
        </p:txBody>
      </p:sp>
      <p:sp>
        <p:nvSpPr>
          <p:cNvPr id="5" name="f0bc046e-3b4a-4508-984b-b126f921977e_card"/>
          <p:cNvSpPr/>
          <p:nvPr/>
        </p:nvSpPr>
        <p:spPr>
          <a:xfrm>
            <a:off x="2734993" y="4107297"/>
            <a:ext cx="6526994" cy="2421322"/>
          </a:xfrm>
          <a:prstGeom prst="roundRect">
            <a:avLst>
              <a:gd name="adj" fmla="val 5277"/>
            </a:avLst>
          </a:prstGeom>
          <a:solidFill>
            <a:srgbClr val="E6F1FB"/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6" name="f0bc046e-3b4a-4508-984b-b126f921977e_emoji"/>
          <p:cNvSpPr/>
          <p:nvPr/>
        </p:nvSpPr>
        <p:spPr>
          <a:xfrm>
            <a:off x="533400" y="3657600"/>
            <a:ext cx="48768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endParaRPr lang="en-US" sz="2880" dirty="0">
              <a:latin typeface="Twinkl Cursive Looped" panose="02000000000000000000" pitchFamily="2" charset="0"/>
            </a:endParaRPr>
          </a:p>
        </p:txBody>
      </p:sp>
      <p:sp>
        <p:nvSpPr>
          <p:cNvPr id="7" name="f0bc046e-3b4a-4508-984b-b126f921977e_text"/>
          <p:cNvSpPr/>
          <p:nvPr/>
        </p:nvSpPr>
        <p:spPr>
          <a:xfrm>
            <a:off x="2841522" y="3981156"/>
            <a:ext cx="6440130" cy="2005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92"/>
              </a:lnSpc>
              <a:spcBef>
                <a:spcPts val="480"/>
              </a:spcBef>
              <a:spcAft>
                <a:spcPts val="480"/>
              </a:spcAft>
            </a:pPr>
            <a:endParaRPr lang="en-US" sz="2160" dirty="0">
              <a:latin typeface="Twinkl Cursive Looped" panose="02000000000000000000" pitchFamily="2" charset="0"/>
            </a:endParaRP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B2F50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Emails sent outside school hours may not be seen immediately. </a:t>
            </a:r>
          </a:p>
          <a:p>
            <a:pPr>
              <a:lnSpc>
                <a:spcPts val="2880"/>
              </a:lnSpc>
              <a:spcBef>
                <a:spcPts val="480"/>
              </a:spcBef>
              <a:spcAft>
                <a:spcPts val="480"/>
              </a:spcAft>
            </a:pPr>
            <a:r>
              <a:rPr lang="en-US" sz="2400" dirty="0">
                <a:solidFill>
                  <a:srgbClr val="0B2F50"/>
                </a:solidFill>
                <a:latin typeface="Twinkl Cursive Looped" panose="02000000000000000000" pitchFamily="2" charset="0"/>
                <a:ea typeface="Comic Neue" pitchFamily="34" charset="-122"/>
                <a:cs typeface="Comic Neue" pitchFamily="34" charset="-120"/>
              </a:rPr>
              <a:t>Contact Reception for urgent matters during the day, as emails sent to myself will probably not be seen until the end of the day.</a:t>
            </a:r>
            <a:endParaRPr lang="en-US" sz="2160" dirty="0">
              <a:latin typeface="Twinkl Cursive Looped" panose="02000000000000000000" pitchFamily="2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93F44-3968-451C-A635-286A0B337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967" y="275302"/>
            <a:ext cx="9417668" cy="867697"/>
          </a:xfrm>
        </p:spPr>
        <p:txBody>
          <a:bodyPr/>
          <a:lstStyle/>
          <a:p>
            <a:r>
              <a:rPr lang="en-GB" dirty="0">
                <a:latin typeface="Twinkl Cursive Looped" panose="02000000000000000000" pitchFamily="2" charset="0"/>
              </a:rPr>
              <a:t>Suzy Oakley – Mental Health Lead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319A8-736A-F44A-D579-6909C55C8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83" y="1383174"/>
            <a:ext cx="9377517" cy="4351338"/>
          </a:xfrm>
        </p:spPr>
        <p:txBody>
          <a:bodyPr>
            <a:normAutofit fontScale="92500" lnSpcReduction="20000"/>
          </a:bodyPr>
          <a:lstStyle/>
          <a:p>
            <a:r>
              <a:rPr lang="en-GB" dirty="0">
                <a:latin typeface="Twinkl Cursive Looped" panose="02000000000000000000" pitchFamily="2" charset="0"/>
              </a:rPr>
              <a:t>Apologies I can’t be here in person to meet you all</a:t>
            </a:r>
          </a:p>
          <a:p>
            <a:r>
              <a:rPr lang="en-GB" dirty="0">
                <a:latin typeface="Twinkl Cursive Looped" panose="02000000000000000000" pitchFamily="2" charset="0"/>
              </a:rPr>
              <a:t>At Sharnbrook Primary, I work with children and families to ensure children have access to the support they need. This might be support in school or it could be from outside agencies if required</a:t>
            </a:r>
          </a:p>
          <a:p>
            <a:r>
              <a:rPr lang="en-GB" dirty="0">
                <a:latin typeface="Twinkl Cursive Looped" panose="02000000000000000000" pitchFamily="2" charset="0"/>
              </a:rPr>
              <a:t>If you have anything you would like to talk to me about, I am available on the playground most mornings or you can contact me by email </a:t>
            </a:r>
            <a:r>
              <a:rPr lang="en-GB" dirty="0">
                <a:latin typeface="Twinkl Cursive Looped" panose="02000000000000000000" pitchFamily="2" charset="0"/>
                <a:hlinkClick r:id="rId2"/>
              </a:rPr>
              <a:t>soakley@sharnbrookprimary.beds.sch.uk</a:t>
            </a:r>
            <a:r>
              <a:rPr lang="en-GB" dirty="0">
                <a:latin typeface="Twinkl Cursive Looped" panose="02000000000000000000" pitchFamily="2" charset="0"/>
              </a:rPr>
              <a:t> (it is also on all of the class pages on the website)</a:t>
            </a:r>
          </a:p>
          <a:p>
            <a:pPr marL="0" indent="0">
              <a:buNone/>
            </a:pPr>
            <a:endParaRPr lang="en-GB" dirty="0">
              <a:latin typeface="Twinkl Cursive Looped" panose="02000000000000000000" pitchFamily="2" charset="0"/>
            </a:endParaRPr>
          </a:p>
          <a:p>
            <a:endParaRPr lang="en-GB" dirty="0">
              <a:latin typeface="Twinkl Cursive Looped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25EC1D-CA76-7099-4793-77E9F268F4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913" y="265395"/>
            <a:ext cx="2516328" cy="367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517362"/>
      </p:ext>
    </p:extLst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Twinkl Cursive Looped" panose="02000000000000000000" pitchFamily="2" charset="0"/>
              </a:rPr>
              <a:t>Thank you for coming!</a:t>
            </a:r>
            <a:endParaRPr lang="en-GB" dirty="0">
              <a:solidFill>
                <a:schemeClr val="tx1"/>
              </a:solidFill>
              <a:latin typeface="Twinkl Cursive Looped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6600CC"/>
                </a:solidFill>
                <a:latin typeface="Twinkl Cursive Looped" panose="02000000000000000000" pitchFamily="2" charset="0"/>
              </a:rPr>
              <a:t>Do you have any questions?</a:t>
            </a:r>
            <a:endParaRPr lang="en-GB" dirty="0">
              <a:solidFill>
                <a:srgbClr val="6600CC"/>
              </a:solidFill>
              <a:latin typeface="Twinkl Cursive 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659425"/>
      </p:ext>
    </p:extLst>
  </p:cSld>
  <p:clrMapOvr>
    <a:masterClrMapping/>
  </p:clrMapOvr>
  <p:transition advTm="20000"/>
</p:sld>
</file>

<file path=ppt/theme/theme1.xml><?xml version="1.0" encoding="utf-8"?>
<a:theme xmlns:a="http://schemas.openxmlformats.org/drawingml/2006/main" name="Theme24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24" id="{2E7F1CA2-FB7F-4189-BB4F-4C0BC13175EF}" vid="{F63E3B74-0E3A-47FD-AD7A-5BD84DF7C7A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Theme24</Template>
  <TotalTime>0</TotalTime>
  <Words>893</Words>
  <Application>Microsoft Office PowerPoint</Application>
  <PresentationFormat>Widescreen</PresentationFormat>
  <Paragraphs>119</Paragraphs>
  <Slides>19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Aptos</vt:lpstr>
      <vt:lpstr>Arial</vt:lpstr>
      <vt:lpstr>Comic Sans MS</vt:lpstr>
      <vt:lpstr>Twinkl Cursive Looped</vt:lpstr>
      <vt:lpstr>Theme24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Suzy Oakley – Mental Health Lead</vt:lpstr>
      <vt:lpstr>Thank you for coming!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Suzanne Leach</dc:creator>
  <cp:lastModifiedBy>Suzanne Leach</cp:lastModifiedBy>
  <cp:revision>1</cp:revision>
  <dcterms:created xsi:type="dcterms:W3CDTF">2026-09-07T12:19:24Z</dcterms:created>
  <dcterms:modified xsi:type="dcterms:W3CDTF">2026-09-07T12:20:20Z</dcterms:modified>
</cp:coreProperties>
</file>