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449324-2C4D-449C-BEBA-7D0C4EB460F1}" v="1" dt="2025-12-23T14:35:02.0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3" d="100"/>
          <a:sy n="33" d="100"/>
        </p:scale>
        <p:origin x="2496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 Janes" userId="f6d9cbd6-30e4-4c62-930d-4aa7542da166" providerId="ADAL" clId="{F1C0CFDD-7963-4C2C-89D4-4B2D70AF82F5}"/>
    <pc:docChg chg="modSld">
      <pc:chgData name="Sue Janes" userId="f6d9cbd6-30e4-4c62-930d-4aa7542da166" providerId="ADAL" clId="{F1C0CFDD-7963-4C2C-89D4-4B2D70AF82F5}" dt="2025-12-23T14:35:02.080" v="0"/>
      <pc:docMkLst>
        <pc:docMk/>
      </pc:docMkLst>
      <pc:sldChg chg="addSp modSp">
        <pc:chgData name="Sue Janes" userId="f6d9cbd6-30e4-4c62-930d-4aa7542da166" providerId="ADAL" clId="{F1C0CFDD-7963-4C2C-89D4-4B2D70AF82F5}" dt="2025-12-23T14:35:02.080" v="0"/>
        <pc:sldMkLst>
          <pc:docMk/>
          <pc:sldMk cId="2137915543" sldId="256"/>
        </pc:sldMkLst>
        <pc:picChg chg="add mod">
          <ac:chgData name="Sue Janes" userId="f6d9cbd6-30e4-4c62-930d-4aa7542da166" providerId="ADAL" clId="{F1C0CFDD-7963-4C2C-89D4-4B2D70AF82F5}" dt="2025-12-23T14:35:02.080" v="0"/>
          <ac:picMkLst>
            <pc:docMk/>
            <pc:sldMk cId="2137915543" sldId="256"/>
            <ac:picMk id="7" creationId="{B5FB2507-77B9-C810-0368-3802DEA697E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6F27-D047-4DDA-9F40-82304ADE1FCC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E3B6-A664-4745-8DAA-73DF7B307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220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6F27-D047-4DDA-9F40-82304ADE1FCC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E3B6-A664-4745-8DAA-73DF7B307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59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6F27-D047-4DDA-9F40-82304ADE1FCC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E3B6-A664-4745-8DAA-73DF7B307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09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6F27-D047-4DDA-9F40-82304ADE1FCC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E3B6-A664-4745-8DAA-73DF7B307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91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6F27-D047-4DDA-9F40-82304ADE1FCC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E3B6-A664-4745-8DAA-73DF7B307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5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6F27-D047-4DDA-9F40-82304ADE1FCC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E3B6-A664-4745-8DAA-73DF7B307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83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6F27-D047-4DDA-9F40-82304ADE1FCC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E3B6-A664-4745-8DAA-73DF7B307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90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6F27-D047-4DDA-9F40-82304ADE1FCC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E3B6-A664-4745-8DAA-73DF7B307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2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6F27-D047-4DDA-9F40-82304ADE1FCC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E3B6-A664-4745-8DAA-73DF7B307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679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6F27-D047-4DDA-9F40-82304ADE1FCC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E3B6-A664-4745-8DAA-73DF7B307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989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6F27-D047-4DDA-9F40-82304ADE1FCC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E3B6-A664-4745-8DAA-73DF7B307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00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A86F27-D047-4DDA-9F40-82304ADE1FCC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69E3B6-A664-4745-8DAA-73DF7B307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62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F0B754-E7F9-408C-89B5-6CB44C037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4842" y="0"/>
            <a:ext cx="8884228" cy="1272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6D318A-BF15-978B-EA51-F963A540E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02278" y="966612"/>
            <a:ext cx="8039100" cy="1497188"/>
          </a:xfrm>
        </p:spPr>
        <p:txBody>
          <a:bodyPr/>
          <a:lstStyle/>
          <a:p>
            <a:r>
              <a:rPr lang="en-GB" b="1" dirty="0"/>
              <a:t>Winter Olympic </a:t>
            </a:r>
            <a:br>
              <a:rPr lang="en-GB" b="1" dirty="0"/>
            </a:br>
            <a:r>
              <a:rPr lang="en-GB" b="1" dirty="0"/>
              <a:t>Thursday 12</a:t>
            </a:r>
            <a:r>
              <a:rPr lang="en-GB" b="1" baseline="30000" dirty="0"/>
              <a:t>th</a:t>
            </a:r>
            <a:r>
              <a:rPr lang="en-GB" b="1" dirty="0"/>
              <a:t> February 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A1EC39-7F56-2F56-D66C-9FD50CADA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02278" y="2879580"/>
            <a:ext cx="8293678" cy="9312420"/>
          </a:xfrm>
        </p:spPr>
        <p:txBody>
          <a:bodyPr>
            <a:normAutofit/>
          </a:bodyPr>
          <a:lstStyle/>
          <a:p>
            <a:r>
              <a:rPr lang="en-GB" sz="4800" dirty="0"/>
              <a:t>Slalom Beef Lasagne served with Garlic Bread</a:t>
            </a:r>
          </a:p>
          <a:p>
            <a:r>
              <a:rPr lang="en-GB" sz="4800" dirty="0"/>
              <a:t>Or </a:t>
            </a:r>
          </a:p>
          <a:p>
            <a:r>
              <a:rPr lang="en-GB" sz="4800" dirty="0"/>
              <a:t>5 Bean Vegetable Chilli with Rice</a:t>
            </a:r>
          </a:p>
          <a:p>
            <a:r>
              <a:rPr lang="en-GB" sz="4800" dirty="0"/>
              <a:t>*****</a:t>
            </a:r>
          </a:p>
          <a:p>
            <a:r>
              <a:rPr lang="en-GB" sz="4800" dirty="0"/>
              <a:t>Speed Skating Green Bean</a:t>
            </a:r>
          </a:p>
          <a:p>
            <a:r>
              <a:rPr lang="en-GB" sz="4800" dirty="0"/>
              <a:t>Sledding Carrots</a:t>
            </a:r>
          </a:p>
          <a:p>
            <a:r>
              <a:rPr lang="en-GB" sz="4800" dirty="0"/>
              <a:t>*****</a:t>
            </a:r>
          </a:p>
          <a:p>
            <a:endParaRPr lang="en-GB" sz="4800" dirty="0"/>
          </a:p>
          <a:p>
            <a:r>
              <a:rPr lang="en-GB" sz="4800" dirty="0"/>
              <a:t>Iced Sponge</a:t>
            </a:r>
          </a:p>
          <a:p>
            <a:endParaRPr lang="en-GB" sz="4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185980-74ED-3AE1-A26C-5B7A16FC8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386" y="101600"/>
            <a:ext cx="2540000" cy="1086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AA59FF-A127-4FEF-2FA7-CDACF0C1E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19306" y="11646314"/>
            <a:ext cx="2438611" cy="1079086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B5FB2507-77B9-C810-0368-3802DEA697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973" y="6078519"/>
            <a:ext cx="1084020" cy="47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15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31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Winter Olympic  Thursday 12th February 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Sue Janes</dc:creator>
  <cp:lastModifiedBy>Sue Janes</cp:lastModifiedBy>
  <cp:revision>1</cp:revision>
  <dcterms:created xsi:type="dcterms:W3CDTF">2025-12-23T13:51:37Z</dcterms:created>
  <dcterms:modified xsi:type="dcterms:W3CDTF">2025-12-23T14:35:12Z</dcterms:modified>
</cp:coreProperties>
</file>