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7556500" cy="10693400"/>
  <p:notesSz cx="6858000" cy="9144000"/>
  <p:embeddedFontLst>
    <p:embeddedFont>
      <p:font typeface="DM Sans Bold" panose="020B0604020202020204" charset="0"/>
      <p:regular r:id="rId9"/>
    </p:embeddedFont>
    <p:embeddedFont>
      <p:font typeface="Dreaming Outloud Sans" panose="020B0604020202020204" charset="0"/>
      <p:regular r:id="rId10"/>
    </p:embeddedFont>
    <p:embeddedFont>
      <p:font typeface="Scrip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delSld modSld">
      <pc:chgData name="Sue Janes" userId="f6d9cbd6-30e4-4c62-930d-4aa7542da166" providerId="ADAL" clId="{F1C0CFDD-7963-4C2C-89D4-4B2D70AF82F5}" dt="2025-12-04T18:24:25.492" v="29" actId="255"/>
      <pc:docMkLst>
        <pc:docMk/>
      </pc:docMkLst>
      <pc:sldChg chg="modSp mod">
        <pc:chgData name="Sue Janes" userId="f6d9cbd6-30e4-4c62-930d-4aa7542da166" providerId="ADAL" clId="{F1C0CFDD-7963-4C2C-89D4-4B2D70AF82F5}" dt="2025-12-04T18:24:25.492" v="29" actId="255"/>
        <pc:sldMkLst>
          <pc:docMk/>
          <pc:sldMk cId="0" sldId="256"/>
        </pc:sldMkLst>
        <pc:spChg chg="mod">
          <ac:chgData name="Sue Janes" userId="f6d9cbd6-30e4-4c62-930d-4aa7542da166" providerId="ADAL" clId="{F1C0CFDD-7963-4C2C-89D4-4B2D70AF82F5}" dt="2025-12-04T18:23:55.776" v="11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2-04T18:24:25.492" v="29" actId="255"/>
          <ac:spMkLst>
            <pc:docMk/>
            <pc:sldMk cId="0" sldId="256"/>
            <ac:spMk id="18" creationId="{00000000-0000-0000-0000-000000000000}"/>
          </ac:spMkLst>
        </pc:spChg>
      </pc:sldChg>
      <pc:sldChg chg="del">
        <pc:chgData name="Sue Janes" userId="f6d9cbd6-30e4-4c62-930d-4aa7542da166" providerId="ADAL" clId="{F1C0CFDD-7963-4C2C-89D4-4B2D70AF82F5}" dt="2025-12-04T18:22:49.838" v="0" actId="2696"/>
        <pc:sldMkLst>
          <pc:docMk/>
          <pc:sldMk cId="0" sldId="257"/>
        </pc:sldMkLst>
      </pc:sldChg>
      <pc:sldChg chg="modSp mod">
        <pc:chgData name="Sue Janes" userId="f6d9cbd6-30e4-4c62-930d-4aa7542da166" providerId="ADAL" clId="{F1C0CFDD-7963-4C2C-89D4-4B2D70AF82F5}" dt="2025-12-04T18:23:38.813" v="10" actId="20577"/>
        <pc:sldMkLst>
          <pc:docMk/>
          <pc:sldMk cId="0" sldId="260"/>
        </pc:sldMkLst>
        <pc:spChg chg="mod">
          <ac:chgData name="Sue Janes" userId="f6d9cbd6-30e4-4c62-930d-4aa7542da166" providerId="ADAL" clId="{F1C0CFDD-7963-4C2C-89D4-4B2D70AF82F5}" dt="2025-12-04T18:23:38.813" v="10" actId="20577"/>
          <ac:spMkLst>
            <pc:docMk/>
            <pc:sldMk cId="0" sldId="260"/>
            <ac:spMk id="24" creationId="{00000000-0000-0000-0000-000000000000}"/>
          </ac:spMkLst>
        </pc:spChg>
      </pc:sldChg>
      <pc:sldChg chg="del">
        <pc:chgData name="Sue Janes" userId="f6d9cbd6-30e4-4c62-930d-4aa7542da166" providerId="ADAL" clId="{F1C0CFDD-7963-4C2C-89D4-4B2D70AF82F5}" dt="2025-12-04T18:23:27.188" v="1" actId="2696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5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5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2" t="-1069" r="-2072" b="-1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62568" flipH="1">
            <a:off x="3857015" y="7960401"/>
            <a:ext cx="3908923" cy="3350856"/>
          </a:xfrm>
          <a:custGeom>
            <a:avLst/>
            <a:gdLst/>
            <a:ahLst/>
            <a:cxnLst/>
            <a:rect l="l" t="t" r="r" b="b"/>
            <a:pathLst>
              <a:path w="3908923" h="3350856">
                <a:moveTo>
                  <a:pt x="3908923" y="0"/>
                </a:moveTo>
                <a:lnTo>
                  <a:pt x="0" y="0"/>
                </a:lnTo>
                <a:lnTo>
                  <a:pt x="0" y="3350855"/>
                </a:lnTo>
                <a:lnTo>
                  <a:pt x="3908923" y="3350855"/>
                </a:lnTo>
                <a:lnTo>
                  <a:pt x="3908923" y="0"/>
                </a:lnTo>
                <a:close/>
              </a:path>
            </a:pathLst>
          </a:custGeom>
          <a:blipFill>
            <a:blip r:embed="rId3"/>
            <a:stretch>
              <a:fillRect l="-43" r="-43" b="-20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57405">
            <a:off x="-3535798" y="7756632"/>
            <a:ext cx="6107077" cy="5549806"/>
          </a:xfrm>
          <a:custGeom>
            <a:avLst/>
            <a:gdLst/>
            <a:ahLst/>
            <a:cxnLst/>
            <a:rect l="l" t="t" r="r" b="b"/>
            <a:pathLst>
              <a:path w="6107077" h="5549806">
                <a:moveTo>
                  <a:pt x="0" y="0"/>
                </a:moveTo>
                <a:lnTo>
                  <a:pt x="6107077" y="0"/>
                </a:lnTo>
                <a:lnTo>
                  <a:pt x="6107077" y="5549806"/>
                </a:lnTo>
                <a:lnTo>
                  <a:pt x="0" y="5549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2397390" flipH="1">
            <a:off x="5841094" y="1406096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5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5" y="4805302"/>
                </a:lnTo>
                <a:lnTo>
                  <a:pt x="528781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2064084">
            <a:off x="937023" y="6881783"/>
            <a:ext cx="406244" cy="385562"/>
          </a:xfrm>
          <a:custGeom>
            <a:avLst/>
            <a:gdLst/>
            <a:ahLst/>
            <a:cxnLst/>
            <a:rect l="l" t="t" r="r" b="b"/>
            <a:pathLst>
              <a:path w="406244" h="385562">
                <a:moveTo>
                  <a:pt x="0" y="0"/>
                </a:moveTo>
                <a:lnTo>
                  <a:pt x="406244" y="0"/>
                </a:lnTo>
                <a:lnTo>
                  <a:pt x="406244" y="385563"/>
                </a:lnTo>
                <a:lnTo>
                  <a:pt x="0" y="38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2064084">
            <a:off x="1444870" y="7795785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7"/>
                </a:lnTo>
                <a:lnTo>
                  <a:pt x="0" y="148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064084">
            <a:off x="2088461" y="8606383"/>
            <a:ext cx="218277" cy="207165"/>
          </a:xfrm>
          <a:custGeom>
            <a:avLst/>
            <a:gdLst/>
            <a:ahLst/>
            <a:cxnLst/>
            <a:rect l="l" t="t" r="r" b="b"/>
            <a:pathLst>
              <a:path w="218277" h="207165">
                <a:moveTo>
                  <a:pt x="0" y="0"/>
                </a:moveTo>
                <a:lnTo>
                  <a:pt x="218277" y="0"/>
                </a:lnTo>
                <a:lnTo>
                  <a:pt x="218277" y="207165"/>
                </a:lnTo>
                <a:lnTo>
                  <a:pt x="0" y="2071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2064084">
            <a:off x="6619645" y="5932474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7"/>
                </a:lnTo>
                <a:lnTo>
                  <a:pt x="0" y="148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5599671" flipH="1">
            <a:off x="-3199451" y="-1646651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5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5" y="4805302"/>
                </a:lnTo>
                <a:lnTo>
                  <a:pt x="528781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966896">
            <a:off x="244728" y="5565082"/>
            <a:ext cx="901860" cy="855948"/>
          </a:xfrm>
          <a:custGeom>
            <a:avLst/>
            <a:gdLst/>
            <a:ahLst/>
            <a:cxnLst/>
            <a:rect l="l" t="t" r="r" b="b"/>
            <a:pathLst>
              <a:path w="901860" h="855948">
                <a:moveTo>
                  <a:pt x="0" y="0"/>
                </a:moveTo>
                <a:lnTo>
                  <a:pt x="901861" y="0"/>
                </a:lnTo>
                <a:lnTo>
                  <a:pt x="901861" y="855948"/>
                </a:lnTo>
                <a:lnTo>
                  <a:pt x="0" y="855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2064084">
            <a:off x="217049" y="3342141"/>
            <a:ext cx="406244" cy="385562"/>
          </a:xfrm>
          <a:custGeom>
            <a:avLst/>
            <a:gdLst/>
            <a:ahLst/>
            <a:cxnLst/>
            <a:rect l="l" t="t" r="r" b="b"/>
            <a:pathLst>
              <a:path w="406244" h="385562">
                <a:moveTo>
                  <a:pt x="0" y="0"/>
                </a:moveTo>
                <a:lnTo>
                  <a:pt x="406244" y="0"/>
                </a:lnTo>
                <a:lnTo>
                  <a:pt x="406244" y="385562"/>
                </a:lnTo>
                <a:lnTo>
                  <a:pt x="0" y="38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2064084">
            <a:off x="784210" y="4420140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6"/>
                </a:lnTo>
                <a:lnTo>
                  <a:pt x="0" y="148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065397" y="14249590"/>
            <a:ext cx="835901" cy="616477"/>
          </a:xfrm>
          <a:custGeom>
            <a:avLst/>
            <a:gdLst/>
            <a:ahLst/>
            <a:cxnLst/>
            <a:rect l="l" t="t" r="r" b="b"/>
            <a:pathLst>
              <a:path w="835901" h="616477">
                <a:moveTo>
                  <a:pt x="0" y="0"/>
                </a:moveTo>
                <a:lnTo>
                  <a:pt x="835901" y="0"/>
                </a:lnTo>
                <a:lnTo>
                  <a:pt x="835901" y="616477"/>
                </a:lnTo>
                <a:lnTo>
                  <a:pt x="0" y="6164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901298" y="168118"/>
            <a:ext cx="1956917" cy="1311134"/>
          </a:xfrm>
          <a:custGeom>
            <a:avLst/>
            <a:gdLst/>
            <a:ahLst/>
            <a:cxnLst/>
            <a:rect l="l" t="t" r="r" b="b"/>
            <a:pathLst>
              <a:path w="1956917" h="1311134">
                <a:moveTo>
                  <a:pt x="0" y="0"/>
                </a:moveTo>
                <a:lnTo>
                  <a:pt x="1956917" y="0"/>
                </a:lnTo>
                <a:lnTo>
                  <a:pt x="1956917" y="1311134"/>
                </a:lnTo>
                <a:lnTo>
                  <a:pt x="0" y="1311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2871697" y="9936000"/>
            <a:ext cx="1401249" cy="651061"/>
          </a:xfrm>
          <a:custGeom>
            <a:avLst/>
            <a:gdLst/>
            <a:ahLst/>
            <a:cxnLst/>
            <a:rect l="l" t="t" r="r" b="b"/>
            <a:pathLst>
              <a:path w="1401249" h="651061">
                <a:moveTo>
                  <a:pt x="0" y="0"/>
                </a:moveTo>
                <a:lnTo>
                  <a:pt x="1401249" y="0"/>
                </a:lnTo>
                <a:lnTo>
                  <a:pt x="1401249" y="651061"/>
                </a:lnTo>
                <a:lnTo>
                  <a:pt x="0" y="6510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798" r="-27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750113" y="2927253"/>
            <a:ext cx="4182252" cy="515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 dirty="0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Lady and the tramp Chicken spaghetti meatballs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421" dirty="0">
              <a:solidFill>
                <a:srgbClr val="589CD0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dirty="0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BFG’s Human Bean Fajita with Rice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421" dirty="0">
              <a:solidFill>
                <a:srgbClr val="589CD0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u="none" strike="noStrike" dirty="0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Peter Rabbit’s Carrots 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u="none" strike="noStrike" dirty="0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Gangster Granny's Cabbage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421" u="none" strike="noStrike" dirty="0">
              <a:solidFill>
                <a:srgbClr val="589CD0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u="none" strike="noStrike" dirty="0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Charlie and The Chocolate Factory Cake with Oompa Loompa Chocolate Sauce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0534" y="1761970"/>
            <a:ext cx="4096797" cy="96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4666" dirty="0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World Book Day</a:t>
            </a:r>
          </a:p>
          <a:p>
            <a:pPr algn="ctr">
              <a:lnSpc>
                <a:spcPts val="4013"/>
              </a:lnSpc>
            </a:pPr>
            <a:r>
              <a:rPr lang="en-US" sz="2800" dirty="0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5</a:t>
            </a:r>
            <a:r>
              <a:rPr lang="en-US" sz="2800" baseline="30000" dirty="0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th</a:t>
            </a:r>
            <a:r>
              <a:rPr lang="en-US" sz="2800" dirty="0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 March 2026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51484" y="14294282"/>
            <a:ext cx="2442922" cy="57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3360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BORCELLE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2" t="-1069" r="-2072" b="-1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62568" flipH="1">
            <a:off x="3857015" y="7960401"/>
            <a:ext cx="3908923" cy="3350856"/>
          </a:xfrm>
          <a:custGeom>
            <a:avLst/>
            <a:gdLst/>
            <a:ahLst/>
            <a:cxnLst/>
            <a:rect l="l" t="t" r="r" b="b"/>
            <a:pathLst>
              <a:path w="3908923" h="3350856">
                <a:moveTo>
                  <a:pt x="3908923" y="0"/>
                </a:moveTo>
                <a:lnTo>
                  <a:pt x="0" y="0"/>
                </a:lnTo>
                <a:lnTo>
                  <a:pt x="0" y="3350855"/>
                </a:lnTo>
                <a:lnTo>
                  <a:pt x="3908923" y="3350855"/>
                </a:lnTo>
                <a:lnTo>
                  <a:pt x="3908923" y="0"/>
                </a:lnTo>
                <a:close/>
              </a:path>
            </a:pathLst>
          </a:custGeom>
          <a:blipFill>
            <a:blip r:embed="rId3"/>
            <a:stretch>
              <a:fillRect l="-43" r="-43" b="-20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757405">
            <a:off x="-3535798" y="7756632"/>
            <a:ext cx="6107077" cy="5549806"/>
          </a:xfrm>
          <a:custGeom>
            <a:avLst/>
            <a:gdLst/>
            <a:ahLst/>
            <a:cxnLst/>
            <a:rect l="l" t="t" r="r" b="b"/>
            <a:pathLst>
              <a:path w="6107077" h="5549806">
                <a:moveTo>
                  <a:pt x="0" y="0"/>
                </a:moveTo>
                <a:lnTo>
                  <a:pt x="6107077" y="0"/>
                </a:lnTo>
                <a:lnTo>
                  <a:pt x="6107077" y="5549806"/>
                </a:lnTo>
                <a:lnTo>
                  <a:pt x="0" y="5549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2397390" flipH="1">
            <a:off x="6027394" y="1406096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5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5" y="4805302"/>
                </a:lnTo>
                <a:lnTo>
                  <a:pt x="528781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522942" y="2388325"/>
            <a:ext cx="4638941" cy="558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Lady and the tramp Chicken spaghetti meatballs C104, V225, SD8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421">
              <a:solidFill>
                <a:srgbClr val="589CD0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BFG’s Human Bean Fajita V308 with Rice SD84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421">
              <a:solidFill>
                <a:srgbClr val="589CD0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u="none" strike="noStrike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Peter Rabbit’s Carrots SD28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u="none" strike="noStrike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Gangster Granny's Cabbage SD23</a:t>
            </a: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endParaRPr lang="en-US" sz="2421" u="none" strike="noStrike">
              <a:solidFill>
                <a:srgbClr val="589CD0"/>
              </a:solidFill>
              <a:latin typeface="Scripter"/>
              <a:ea typeface="Scripter"/>
              <a:cs typeface="Scripter"/>
              <a:sym typeface="Scripter"/>
            </a:endParaRPr>
          </a:p>
          <a:p>
            <a:pPr marL="0" lvl="0" indent="0" algn="ctr">
              <a:lnSpc>
                <a:spcPts val="3390"/>
              </a:lnSpc>
              <a:spcBef>
                <a:spcPct val="0"/>
              </a:spcBef>
            </a:pPr>
            <a:r>
              <a:rPr lang="en-US" sz="2421" u="none" strike="noStrike">
                <a:solidFill>
                  <a:srgbClr val="589CD0"/>
                </a:solidFill>
                <a:latin typeface="Scripter"/>
                <a:ea typeface="Scripter"/>
                <a:cs typeface="Scripter"/>
                <a:sym typeface="Scripter"/>
              </a:rPr>
              <a:t>Charlie and The Chocolate Factory Cake D198 with Oompa Loompa Chocolate Sauce  D3</a:t>
            </a:r>
          </a:p>
        </p:txBody>
      </p:sp>
      <p:sp>
        <p:nvSpPr>
          <p:cNvPr id="7" name="Freeform 7"/>
          <p:cNvSpPr/>
          <p:nvPr/>
        </p:nvSpPr>
        <p:spPr>
          <a:xfrm rot="-2064084">
            <a:off x="937023" y="6881783"/>
            <a:ext cx="406244" cy="385562"/>
          </a:xfrm>
          <a:custGeom>
            <a:avLst/>
            <a:gdLst/>
            <a:ahLst/>
            <a:cxnLst/>
            <a:rect l="l" t="t" r="r" b="b"/>
            <a:pathLst>
              <a:path w="406244" h="385562">
                <a:moveTo>
                  <a:pt x="0" y="0"/>
                </a:moveTo>
                <a:lnTo>
                  <a:pt x="406244" y="0"/>
                </a:lnTo>
                <a:lnTo>
                  <a:pt x="406244" y="385563"/>
                </a:lnTo>
                <a:lnTo>
                  <a:pt x="0" y="38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064084">
            <a:off x="1444870" y="7795785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7"/>
                </a:lnTo>
                <a:lnTo>
                  <a:pt x="0" y="148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2064084">
            <a:off x="2088461" y="8606383"/>
            <a:ext cx="218277" cy="207165"/>
          </a:xfrm>
          <a:custGeom>
            <a:avLst/>
            <a:gdLst/>
            <a:ahLst/>
            <a:cxnLst/>
            <a:rect l="l" t="t" r="r" b="b"/>
            <a:pathLst>
              <a:path w="218277" h="207165">
                <a:moveTo>
                  <a:pt x="0" y="0"/>
                </a:moveTo>
                <a:lnTo>
                  <a:pt x="218277" y="0"/>
                </a:lnTo>
                <a:lnTo>
                  <a:pt x="218277" y="207165"/>
                </a:lnTo>
                <a:lnTo>
                  <a:pt x="0" y="2071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2064084">
            <a:off x="6619645" y="5932474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7"/>
                </a:lnTo>
                <a:lnTo>
                  <a:pt x="0" y="148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5599671" flipH="1">
            <a:off x="-3199451" y="-1646651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5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5" y="4805302"/>
                </a:lnTo>
                <a:lnTo>
                  <a:pt x="528781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966896">
            <a:off x="244728" y="5565082"/>
            <a:ext cx="901860" cy="855948"/>
          </a:xfrm>
          <a:custGeom>
            <a:avLst/>
            <a:gdLst/>
            <a:ahLst/>
            <a:cxnLst/>
            <a:rect l="l" t="t" r="r" b="b"/>
            <a:pathLst>
              <a:path w="901860" h="855948">
                <a:moveTo>
                  <a:pt x="0" y="0"/>
                </a:moveTo>
                <a:lnTo>
                  <a:pt x="901861" y="0"/>
                </a:lnTo>
                <a:lnTo>
                  <a:pt x="901861" y="855948"/>
                </a:lnTo>
                <a:lnTo>
                  <a:pt x="0" y="855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2064084">
            <a:off x="217049" y="3342141"/>
            <a:ext cx="406244" cy="385562"/>
          </a:xfrm>
          <a:custGeom>
            <a:avLst/>
            <a:gdLst/>
            <a:ahLst/>
            <a:cxnLst/>
            <a:rect l="l" t="t" r="r" b="b"/>
            <a:pathLst>
              <a:path w="406244" h="385562">
                <a:moveTo>
                  <a:pt x="0" y="0"/>
                </a:moveTo>
                <a:lnTo>
                  <a:pt x="406244" y="0"/>
                </a:lnTo>
                <a:lnTo>
                  <a:pt x="406244" y="385562"/>
                </a:lnTo>
                <a:lnTo>
                  <a:pt x="0" y="38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2064084">
            <a:off x="784210" y="4420140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6"/>
                </a:lnTo>
                <a:lnTo>
                  <a:pt x="0" y="148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065397" y="14249590"/>
            <a:ext cx="835901" cy="616477"/>
          </a:xfrm>
          <a:custGeom>
            <a:avLst/>
            <a:gdLst/>
            <a:ahLst/>
            <a:cxnLst/>
            <a:rect l="l" t="t" r="r" b="b"/>
            <a:pathLst>
              <a:path w="835901" h="616477">
                <a:moveTo>
                  <a:pt x="0" y="0"/>
                </a:moveTo>
                <a:lnTo>
                  <a:pt x="835901" y="0"/>
                </a:lnTo>
                <a:lnTo>
                  <a:pt x="835901" y="616477"/>
                </a:lnTo>
                <a:lnTo>
                  <a:pt x="0" y="6164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2901298" y="168118"/>
            <a:ext cx="1956917" cy="1311134"/>
          </a:xfrm>
          <a:custGeom>
            <a:avLst/>
            <a:gdLst/>
            <a:ahLst/>
            <a:cxnLst/>
            <a:rect l="l" t="t" r="r" b="b"/>
            <a:pathLst>
              <a:path w="1956917" h="1311134">
                <a:moveTo>
                  <a:pt x="0" y="0"/>
                </a:moveTo>
                <a:lnTo>
                  <a:pt x="1956917" y="0"/>
                </a:lnTo>
                <a:lnTo>
                  <a:pt x="1956917" y="1311134"/>
                </a:lnTo>
                <a:lnTo>
                  <a:pt x="0" y="1311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960534" y="1681018"/>
            <a:ext cx="4096797" cy="6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4666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World Book 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1484" y="14294282"/>
            <a:ext cx="2442922" cy="57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3360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BORCELLE </a:t>
            </a:r>
          </a:p>
        </p:txBody>
      </p:sp>
      <p:sp>
        <p:nvSpPr>
          <p:cNvPr id="19" name="Freeform 19"/>
          <p:cNvSpPr/>
          <p:nvPr/>
        </p:nvSpPr>
        <p:spPr>
          <a:xfrm>
            <a:off x="2871697" y="9936000"/>
            <a:ext cx="1401249" cy="651061"/>
          </a:xfrm>
          <a:custGeom>
            <a:avLst/>
            <a:gdLst/>
            <a:ahLst/>
            <a:cxnLst/>
            <a:rect l="l" t="t" r="r" b="b"/>
            <a:pathLst>
              <a:path w="1401249" h="651061">
                <a:moveTo>
                  <a:pt x="0" y="0"/>
                </a:moveTo>
                <a:lnTo>
                  <a:pt x="1401249" y="0"/>
                </a:lnTo>
                <a:lnTo>
                  <a:pt x="1401249" y="651061"/>
                </a:lnTo>
                <a:lnTo>
                  <a:pt x="0" y="6510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798" r="-2798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2" t="-1069" r="-2072" b="-1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2397390" flipH="1">
            <a:off x="6796726" y="2600176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6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6" y="4805302"/>
                </a:lnTo>
                <a:lnTo>
                  <a:pt x="5287816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5599671" flipH="1">
            <a:off x="-3184560" y="-1920476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5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5" y="4805302"/>
                </a:lnTo>
                <a:lnTo>
                  <a:pt x="5287815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065397" y="14249590"/>
            <a:ext cx="835901" cy="616477"/>
          </a:xfrm>
          <a:custGeom>
            <a:avLst/>
            <a:gdLst/>
            <a:ahLst/>
            <a:cxnLst/>
            <a:rect l="l" t="t" r="r" b="b"/>
            <a:pathLst>
              <a:path w="835901" h="616477">
                <a:moveTo>
                  <a:pt x="0" y="0"/>
                </a:moveTo>
                <a:lnTo>
                  <a:pt x="835901" y="0"/>
                </a:lnTo>
                <a:lnTo>
                  <a:pt x="835901" y="616477"/>
                </a:lnTo>
                <a:lnTo>
                  <a:pt x="0" y="616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079376" y="9936000"/>
            <a:ext cx="1401249" cy="651061"/>
          </a:xfrm>
          <a:custGeom>
            <a:avLst/>
            <a:gdLst/>
            <a:ahLst/>
            <a:cxnLst/>
            <a:rect l="l" t="t" r="r" b="b"/>
            <a:pathLst>
              <a:path w="1401249" h="651061">
                <a:moveTo>
                  <a:pt x="0" y="0"/>
                </a:moveTo>
                <a:lnTo>
                  <a:pt x="1401248" y="0"/>
                </a:lnTo>
                <a:lnTo>
                  <a:pt x="1401248" y="651061"/>
                </a:lnTo>
                <a:lnTo>
                  <a:pt x="0" y="6510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98" r="-27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540653" y="340974"/>
            <a:ext cx="3024000" cy="1357020"/>
          </a:xfrm>
          <a:custGeom>
            <a:avLst/>
            <a:gdLst/>
            <a:ahLst/>
            <a:cxnLst/>
            <a:rect l="l" t="t" r="r" b="b"/>
            <a:pathLst>
              <a:path w="3024000" h="1357020">
                <a:moveTo>
                  <a:pt x="0" y="0"/>
                </a:moveTo>
                <a:lnTo>
                  <a:pt x="3024000" y="0"/>
                </a:lnTo>
                <a:lnTo>
                  <a:pt x="3024000" y="1357020"/>
                </a:lnTo>
                <a:lnTo>
                  <a:pt x="0" y="1357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600921" y="577425"/>
            <a:ext cx="4096797" cy="112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4666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World Book Day</a:t>
            </a:r>
          </a:p>
          <a:p>
            <a:pPr algn="ctr">
              <a:lnSpc>
                <a:spcPts val="4013"/>
              </a:lnSpc>
            </a:pPr>
            <a:r>
              <a:rPr lang="en-US" sz="4666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 Competition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51484" y="14294282"/>
            <a:ext cx="2442922" cy="57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3360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BORCELLE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2345" y="1965583"/>
            <a:ext cx="6535309" cy="206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sz="2538" b="1">
                <a:solidFill>
                  <a:srgbClr val="004AAD"/>
                </a:solidFill>
                <a:latin typeface="DM Sans Bold"/>
                <a:ea typeface="DM Sans Bold"/>
                <a:cs typeface="DM Sans Bold"/>
                <a:sym typeface="DM Sans Bold"/>
              </a:rPr>
              <a:t>Draw your version of a Charlie and the Chocolate Factory Cake!</a:t>
            </a:r>
          </a:p>
          <a:p>
            <a:pPr algn="ctr">
              <a:lnSpc>
                <a:spcPts val="2766"/>
              </a:lnSpc>
            </a:pPr>
            <a:endParaRPr lang="en-US" sz="2538" b="1">
              <a:solidFill>
                <a:srgbClr val="004AA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2766"/>
              </a:lnSpc>
            </a:pPr>
            <a:r>
              <a:rPr lang="en-US" sz="2538" b="1">
                <a:solidFill>
                  <a:srgbClr val="004AAD"/>
                </a:solidFill>
                <a:latin typeface="DM Sans Bold"/>
                <a:ea typeface="DM Sans Bold"/>
                <a:cs typeface="DM Sans Bold"/>
                <a:sym typeface="DM Sans Bold"/>
              </a:rPr>
              <a:t>Send a picture to the Caterlink team and winners will receive a golden ticket to a book voucher.</a:t>
            </a:r>
          </a:p>
        </p:txBody>
      </p:sp>
      <p:sp>
        <p:nvSpPr>
          <p:cNvPr id="11" name="Freeform 11"/>
          <p:cNvSpPr/>
          <p:nvPr/>
        </p:nvSpPr>
        <p:spPr>
          <a:xfrm rot="-966896">
            <a:off x="7000352" y="153977"/>
            <a:ext cx="394056" cy="373995"/>
          </a:xfrm>
          <a:custGeom>
            <a:avLst/>
            <a:gdLst/>
            <a:ahLst/>
            <a:cxnLst/>
            <a:rect l="l" t="t" r="r" b="b"/>
            <a:pathLst>
              <a:path w="394056" h="373995">
                <a:moveTo>
                  <a:pt x="0" y="0"/>
                </a:moveTo>
                <a:lnTo>
                  <a:pt x="394056" y="0"/>
                </a:lnTo>
                <a:lnTo>
                  <a:pt x="394056" y="373995"/>
                </a:lnTo>
                <a:lnTo>
                  <a:pt x="0" y="37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966896">
            <a:off x="7339374" y="925338"/>
            <a:ext cx="198392" cy="188292"/>
          </a:xfrm>
          <a:custGeom>
            <a:avLst/>
            <a:gdLst/>
            <a:ahLst/>
            <a:cxnLst/>
            <a:rect l="l" t="t" r="r" b="b"/>
            <a:pathLst>
              <a:path w="198392" h="188292">
                <a:moveTo>
                  <a:pt x="0" y="0"/>
                </a:moveTo>
                <a:lnTo>
                  <a:pt x="198392" y="0"/>
                </a:lnTo>
                <a:lnTo>
                  <a:pt x="198392" y="188292"/>
                </a:lnTo>
                <a:lnTo>
                  <a:pt x="0" y="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966896">
            <a:off x="81613" y="9157360"/>
            <a:ext cx="728227" cy="691153"/>
          </a:xfrm>
          <a:custGeom>
            <a:avLst/>
            <a:gdLst/>
            <a:ahLst/>
            <a:cxnLst/>
            <a:rect l="l" t="t" r="r" b="b"/>
            <a:pathLst>
              <a:path w="728227" h="691153">
                <a:moveTo>
                  <a:pt x="0" y="0"/>
                </a:moveTo>
                <a:lnTo>
                  <a:pt x="728227" y="0"/>
                </a:lnTo>
                <a:lnTo>
                  <a:pt x="728227" y="691154"/>
                </a:lnTo>
                <a:lnTo>
                  <a:pt x="0" y="6911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966896">
            <a:off x="579028" y="10208616"/>
            <a:ext cx="353943" cy="335924"/>
          </a:xfrm>
          <a:custGeom>
            <a:avLst/>
            <a:gdLst/>
            <a:ahLst/>
            <a:cxnLst/>
            <a:rect l="l" t="t" r="r" b="b"/>
            <a:pathLst>
              <a:path w="353943" h="335924">
                <a:moveTo>
                  <a:pt x="0" y="0"/>
                </a:moveTo>
                <a:lnTo>
                  <a:pt x="353944" y="0"/>
                </a:lnTo>
                <a:lnTo>
                  <a:pt x="353944" y="335924"/>
                </a:lnTo>
                <a:lnTo>
                  <a:pt x="0" y="3359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966896">
            <a:off x="1417688" y="10208616"/>
            <a:ext cx="353943" cy="335924"/>
          </a:xfrm>
          <a:custGeom>
            <a:avLst/>
            <a:gdLst/>
            <a:ahLst/>
            <a:cxnLst/>
            <a:rect l="l" t="t" r="r" b="b"/>
            <a:pathLst>
              <a:path w="353943" h="335924">
                <a:moveTo>
                  <a:pt x="0" y="0"/>
                </a:moveTo>
                <a:lnTo>
                  <a:pt x="353943" y="0"/>
                </a:lnTo>
                <a:lnTo>
                  <a:pt x="353943" y="335924"/>
                </a:lnTo>
                <a:lnTo>
                  <a:pt x="0" y="3359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2" t="-1069" r="-2072" b="-10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2397390" flipH="1">
            <a:off x="6796726" y="2600176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6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6" y="4805302"/>
                </a:lnTo>
                <a:lnTo>
                  <a:pt x="5287816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5599671" flipH="1">
            <a:off x="-3184560" y="-1920476"/>
            <a:ext cx="5287815" cy="4805302"/>
          </a:xfrm>
          <a:custGeom>
            <a:avLst/>
            <a:gdLst/>
            <a:ahLst/>
            <a:cxnLst/>
            <a:rect l="l" t="t" r="r" b="b"/>
            <a:pathLst>
              <a:path w="5287815" h="4805302">
                <a:moveTo>
                  <a:pt x="5287815" y="0"/>
                </a:moveTo>
                <a:lnTo>
                  <a:pt x="0" y="0"/>
                </a:lnTo>
                <a:lnTo>
                  <a:pt x="0" y="4805302"/>
                </a:lnTo>
                <a:lnTo>
                  <a:pt x="5287815" y="4805302"/>
                </a:lnTo>
                <a:lnTo>
                  <a:pt x="5287815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065397" y="14249590"/>
            <a:ext cx="835901" cy="616477"/>
          </a:xfrm>
          <a:custGeom>
            <a:avLst/>
            <a:gdLst/>
            <a:ahLst/>
            <a:cxnLst/>
            <a:rect l="l" t="t" r="r" b="b"/>
            <a:pathLst>
              <a:path w="835901" h="616477">
                <a:moveTo>
                  <a:pt x="0" y="0"/>
                </a:moveTo>
                <a:lnTo>
                  <a:pt x="835901" y="0"/>
                </a:lnTo>
                <a:lnTo>
                  <a:pt x="835901" y="616477"/>
                </a:lnTo>
                <a:lnTo>
                  <a:pt x="0" y="616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469748" y="7439104"/>
            <a:ext cx="1401249" cy="651061"/>
          </a:xfrm>
          <a:custGeom>
            <a:avLst/>
            <a:gdLst/>
            <a:ahLst/>
            <a:cxnLst/>
            <a:rect l="l" t="t" r="r" b="b"/>
            <a:pathLst>
              <a:path w="1401249" h="651061">
                <a:moveTo>
                  <a:pt x="0" y="0"/>
                </a:moveTo>
                <a:lnTo>
                  <a:pt x="1401249" y="0"/>
                </a:lnTo>
                <a:lnTo>
                  <a:pt x="1401249" y="651062"/>
                </a:lnTo>
                <a:lnTo>
                  <a:pt x="0" y="651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98" r="-27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482260" y="619709"/>
            <a:ext cx="3024000" cy="1357020"/>
          </a:xfrm>
          <a:custGeom>
            <a:avLst/>
            <a:gdLst/>
            <a:ahLst/>
            <a:cxnLst/>
            <a:rect l="l" t="t" r="r" b="b"/>
            <a:pathLst>
              <a:path w="3024000" h="1357020">
                <a:moveTo>
                  <a:pt x="0" y="0"/>
                </a:moveTo>
                <a:lnTo>
                  <a:pt x="3024000" y="0"/>
                </a:lnTo>
                <a:lnTo>
                  <a:pt x="3024000" y="1357020"/>
                </a:lnTo>
                <a:lnTo>
                  <a:pt x="0" y="1357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966896">
            <a:off x="7000352" y="153977"/>
            <a:ext cx="394056" cy="373995"/>
          </a:xfrm>
          <a:custGeom>
            <a:avLst/>
            <a:gdLst/>
            <a:ahLst/>
            <a:cxnLst/>
            <a:rect l="l" t="t" r="r" b="b"/>
            <a:pathLst>
              <a:path w="394056" h="373995">
                <a:moveTo>
                  <a:pt x="0" y="0"/>
                </a:moveTo>
                <a:lnTo>
                  <a:pt x="394056" y="0"/>
                </a:lnTo>
                <a:lnTo>
                  <a:pt x="394056" y="373995"/>
                </a:lnTo>
                <a:lnTo>
                  <a:pt x="0" y="373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966896">
            <a:off x="7339374" y="925338"/>
            <a:ext cx="198392" cy="188292"/>
          </a:xfrm>
          <a:custGeom>
            <a:avLst/>
            <a:gdLst/>
            <a:ahLst/>
            <a:cxnLst/>
            <a:rect l="l" t="t" r="r" b="b"/>
            <a:pathLst>
              <a:path w="198392" h="188292">
                <a:moveTo>
                  <a:pt x="0" y="0"/>
                </a:moveTo>
                <a:lnTo>
                  <a:pt x="198392" y="0"/>
                </a:lnTo>
                <a:lnTo>
                  <a:pt x="198392" y="188292"/>
                </a:lnTo>
                <a:lnTo>
                  <a:pt x="0" y="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966896">
            <a:off x="81613" y="9157360"/>
            <a:ext cx="728227" cy="691153"/>
          </a:xfrm>
          <a:custGeom>
            <a:avLst/>
            <a:gdLst/>
            <a:ahLst/>
            <a:cxnLst/>
            <a:rect l="l" t="t" r="r" b="b"/>
            <a:pathLst>
              <a:path w="728227" h="691153">
                <a:moveTo>
                  <a:pt x="0" y="0"/>
                </a:moveTo>
                <a:lnTo>
                  <a:pt x="728227" y="0"/>
                </a:lnTo>
                <a:lnTo>
                  <a:pt x="728227" y="691154"/>
                </a:lnTo>
                <a:lnTo>
                  <a:pt x="0" y="6911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966896">
            <a:off x="579028" y="10208616"/>
            <a:ext cx="353943" cy="335924"/>
          </a:xfrm>
          <a:custGeom>
            <a:avLst/>
            <a:gdLst/>
            <a:ahLst/>
            <a:cxnLst/>
            <a:rect l="l" t="t" r="r" b="b"/>
            <a:pathLst>
              <a:path w="353943" h="335924">
                <a:moveTo>
                  <a:pt x="0" y="0"/>
                </a:moveTo>
                <a:lnTo>
                  <a:pt x="353944" y="0"/>
                </a:lnTo>
                <a:lnTo>
                  <a:pt x="353944" y="335924"/>
                </a:lnTo>
                <a:lnTo>
                  <a:pt x="0" y="3359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-966896">
            <a:off x="1417688" y="10208616"/>
            <a:ext cx="353943" cy="335924"/>
          </a:xfrm>
          <a:custGeom>
            <a:avLst/>
            <a:gdLst/>
            <a:ahLst/>
            <a:cxnLst/>
            <a:rect l="l" t="t" r="r" b="b"/>
            <a:pathLst>
              <a:path w="353943" h="335924">
                <a:moveTo>
                  <a:pt x="0" y="0"/>
                </a:moveTo>
                <a:lnTo>
                  <a:pt x="353943" y="0"/>
                </a:lnTo>
                <a:lnTo>
                  <a:pt x="353943" y="335924"/>
                </a:lnTo>
                <a:lnTo>
                  <a:pt x="0" y="3359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757405">
            <a:off x="-3535798" y="7756632"/>
            <a:ext cx="6107077" cy="5549806"/>
          </a:xfrm>
          <a:custGeom>
            <a:avLst/>
            <a:gdLst/>
            <a:ahLst/>
            <a:cxnLst/>
            <a:rect l="l" t="t" r="r" b="b"/>
            <a:pathLst>
              <a:path w="6107077" h="5549806">
                <a:moveTo>
                  <a:pt x="0" y="0"/>
                </a:moveTo>
                <a:lnTo>
                  <a:pt x="6107077" y="0"/>
                </a:lnTo>
                <a:lnTo>
                  <a:pt x="6107077" y="5549806"/>
                </a:lnTo>
                <a:lnTo>
                  <a:pt x="0" y="554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966896">
            <a:off x="244728" y="5565082"/>
            <a:ext cx="901860" cy="855948"/>
          </a:xfrm>
          <a:custGeom>
            <a:avLst/>
            <a:gdLst/>
            <a:ahLst/>
            <a:cxnLst/>
            <a:rect l="l" t="t" r="r" b="b"/>
            <a:pathLst>
              <a:path w="901860" h="855948">
                <a:moveTo>
                  <a:pt x="0" y="0"/>
                </a:moveTo>
                <a:lnTo>
                  <a:pt x="901861" y="0"/>
                </a:lnTo>
                <a:lnTo>
                  <a:pt x="901861" y="855948"/>
                </a:lnTo>
                <a:lnTo>
                  <a:pt x="0" y="855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2064084">
            <a:off x="937023" y="6881783"/>
            <a:ext cx="406244" cy="385562"/>
          </a:xfrm>
          <a:custGeom>
            <a:avLst/>
            <a:gdLst/>
            <a:ahLst/>
            <a:cxnLst/>
            <a:rect l="l" t="t" r="r" b="b"/>
            <a:pathLst>
              <a:path w="406244" h="385562">
                <a:moveTo>
                  <a:pt x="0" y="0"/>
                </a:moveTo>
                <a:lnTo>
                  <a:pt x="406244" y="0"/>
                </a:lnTo>
                <a:lnTo>
                  <a:pt x="406244" y="385563"/>
                </a:lnTo>
                <a:lnTo>
                  <a:pt x="0" y="3855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-2064084">
            <a:off x="217049" y="3342141"/>
            <a:ext cx="406244" cy="385562"/>
          </a:xfrm>
          <a:custGeom>
            <a:avLst/>
            <a:gdLst/>
            <a:ahLst/>
            <a:cxnLst/>
            <a:rect l="l" t="t" r="r" b="b"/>
            <a:pathLst>
              <a:path w="406244" h="385562">
                <a:moveTo>
                  <a:pt x="0" y="0"/>
                </a:moveTo>
                <a:lnTo>
                  <a:pt x="406244" y="0"/>
                </a:lnTo>
                <a:lnTo>
                  <a:pt x="406244" y="385562"/>
                </a:lnTo>
                <a:lnTo>
                  <a:pt x="0" y="385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 rot="-2064084">
            <a:off x="784210" y="4420140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6"/>
                </a:lnTo>
                <a:lnTo>
                  <a:pt x="0" y="148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-2064084">
            <a:off x="1444870" y="7795785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7"/>
                </a:lnTo>
                <a:lnTo>
                  <a:pt x="0" y="1481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-2064084">
            <a:off x="2088461" y="8606383"/>
            <a:ext cx="218277" cy="207165"/>
          </a:xfrm>
          <a:custGeom>
            <a:avLst/>
            <a:gdLst/>
            <a:ahLst/>
            <a:cxnLst/>
            <a:rect l="l" t="t" r="r" b="b"/>
            <a:pathLst>
              <a:path w="218277" h="207165">
                <a:moveTo>
                  <a:pt x="0" y="0"/>
                </a:moveTo>
                <a:lnTo>
                  <a:pt x="218277" y="0"/>
                </a:lnTo>
                <a:lnTo>
                  <a:pt x="218277" y="207165"/>
                </a:lnTo>
                <a:lnTo>
                  <a:pt x="0" y="2071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rot="-2064084">
            <a:off x="6619645" y="5932474"/>
            <a:ext cx="156146" cy="148196"/>
          </a:xfrm>
          <a:custGeom>
            <a:avLst/>
            <a:gdLst/>
            <a:ahLst/>
            <a:cxnLst/>
            <a:rect l="l" t="t" r="r" b="b"/>
            <a:pathLst>
              <a:path w="156146" h="148196">
                <a:moveTo>
                  <a:pt x="0" y="0"/>
                </a:moveTo>
                <a:lnTo>
                  <a:pt x="156145" y="0"/>
                </a:lnTo>
                <a:lnTo>
                  <a:pt x="156145" y="148197"/>
                </a:lnTo>
                <a:lnTo>
                  <a:pt x="0" y="1481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2755748" y="7348389"/>
            <a:ext cx="4619673" cy="3320390"/>
          </a:xfrm>
          <a:custGeom>
            <a:avLst/>
            <a:gdLst/>
            <a:ahLst/>
            <a:cxnLst/>
            <a:rect l="l" t="t" r="r" b="b"/>
            <a:pathLst>
              <a:path w="4619673" h="3320390">
                <a:moveTo>
                  <a:pt x="0" y="0"/>
                </a:moveTo>
                <a:lnTo>
                  <a:pt x="4619673" y="0"/>
                </a:lnTo>
                <a:lnTo>
                  <a:pt x="4619673" y="3320391"/>
                </a:lnTo>
                <a:lnTo>
                  <a:pt x="0" y="33203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707203" y="577425"/>
            <a:ext cx="4096797" cy="162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4666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World Book Day</a:t>
            </a:r>
          </a:p>
          <a:p>
            <a:pPr algn="ctr">
              <a:lnSpc>
                <a:spcPts val="4013"/>
              </a:lnSpc>
            </a:pPr>
            <a:r>
              <a:rPr lang="en-US" sz="4666">
                <a:solidFill>
                  <a:srgbClr val="385883"/>
                </a:solidFill>
                <a:latin typeface="Scripter"/>
                <a:ea typeface="Scripter"/>
                <a:cs typeface="Scripter"/>
                <a:sym typeface="Scripter"/>
              </a:rPr>
              <a:t>Kitchen  Competition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51484" y="14294282"/>
            <a:ext cx="2442922" cy="57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5"/>
              </a:lnSpc>
            </a:pPr>
            <a:r>
              <a:rPr lang="en-US" sz="3360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BORCELLE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6660" y="2538704"/>
            <a:ext cx="4975769" cy="380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</a:pPr>
            <a:r>
              <a:rPr lang="en-US" sz="3395" b="1" dirty="0">
                <a:solidFill>
                  <a:srgbClr val="004AAD"/>
                </a:solidFill>
                <a:latin typeface="DM Sans Bold"/>
                <a:ea typeface="DM Sans Bold"/>
                <a:cs typeface="DM Sans Bold"/>
                <a:sym typeface="DM Sans Bold"/>
              </a:rPr>
              <a:t>Kitchen teams...best dressed competition </a:t>
            </a:r>
          </a:p>
          <a:p>
            <a:pPr algn="ctr">
              <a:lnSpc>
                <a:spcPts val="3701"/>
              </a:lnSpc>
            </a:pPr>
            <a:endParaRPr lang="en-US" sz="3395" b="1" dirty="0">
              <a:solidFill>
                <a:srgbClr val="004AA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3701"/>
              </a:lnSpc>
            </a:pPr>
            <a:r>
              <a:rPr lang="en-US" sz="3395" b="1" dirty="0">
                <a:solidFill>
                  <a:srgbClr val="004AAD"/>
                </a:solidFill>
                <a:latin typeface="DM Sans Bold"/>
                <a:ea typeface="DM Sans Bold"/>
                <a:cs typeface="DM Sans Bold"/>
                <a:sym typeface="DM Sans Bold"/>
              </a:rPr>
              <a:t>Send a picture to your area manager and winners will receive a amazon voucher from Sue Janes.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 xsi:nil="true"/>
    <SharedWithUsers xmlns="abd9c013-afd4-4605-a7aa-45ecbe72d02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2DB60-91D5-46E3-83C1-18A47090E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82E3D2-B898-4A5F-8D4A-9934393DF253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3.xml><?xml version="1.0" encoding="utf-8"?>
<ds:datastoreItem xmlns:ds="http://schemas.openxmlformats.org/officeDocument/2006/customXml" ds:itemID="{A41B97FC-2F95-47ED-8716-FAE13A2F3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149</Words>
  <Application>Microsoft Office PowerPoint</Application>
  <PresentationFormat>Custom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Scripter</vt:lpstr>
      <vt:lpstr>Dreaming Outloud Sans</vt:lpstr>
      <vt:lpstr>DM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GCC World Book Day</dc:title>
  <dc:creator>Sue Janes</dc:creator>
  <cp:lastModifiedBy>Sue Janes</cp:lastModifiedBy>
  <cp:revision>2</cp:revision>
  <dcterms:created xsi:type="dcterms:W3CDTF">2006-08-16T00:00:00Z</dcterms:created>
  <dcterms:modified xsi:type="dcterms:W3CDTF">2025-12-04T18:24:26Z</dcterms:modified>
  <dc:identifier>DAGW7LgDtPE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Order">
    <vt:r8>1337100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